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1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309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F7E3-D58A-49F0-926B-7084BAC8B609}" type="datetimeFigureOut">
              <a:rPr lang="es-CO" smtClean="0"/>
              <a:t>09/05/2014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C49C-85B3-4D76-B4CC-EAB773B9E4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186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F7E3-D58A-49F0-926B-7084BAC8B609}" type="datetimeFigureOut">
              <a:rPr lang="es-CO" smtClean="0"/>
              <a:t>09/05/2014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C49C-85B3-4D76-B4CC-EAB773B9E4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25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F7E3-D58A-49F0-926B-7084BAC8B609}" type="datetimeFigureOut">
              <a:rPr lang="es-CO" smtClean="0"/>
              <a:t>09/05/2014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C49C-85B3-4D76-B4CC-EAB773B9E4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978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F7E3-D58A-49F0-926B-7084BAC8B609}" type="datetimeFigureOut">
              <a:rPr lang="es-CO" smtClean="0"/>
              <a:t>09/05/2014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C49C-85B3-4D76-B4CC-EAB773B9E4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990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F7E3-D58A-49F0-926B-7084BAC8B609}" type="datetimeFigureOut">
              <a:rPr lang="es-CO" smtClean="0"/>
              <a:t>09/05/2014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C49C-85B3-4D76-B4CC-EAB773B9E4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125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F7E3-D58A-49F0-926B-7084BAC8B609}" type="datetimeFigureOut">
              <a:rPr lang="es-CO" smtClean="0"/>
              <a:t>09/05/2014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C49C-85B3-4D76-B4CC-EAB773B9E4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69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F7E3-D58A-49F0-926B-7084BAC8B609}" type="datetimeFigureOut">
              <a:rPr lang="es-CO" smtClean="0"/>
              <a:t>09/05/2014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C49C-85B3-4D76-B4CC-EAB773B9E4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041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F7E3-D58A-49F0-926B-7084BAC8B609}" type="datetimeFigureOut">
              <a:rPr lang="es-CO" smtClean="0"/>
              <a:t>09/05/2014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C49C-85B3-4D76-B4CC-EAB773B9E4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848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F7E3-D58A-49F0-926B-7084BAC8B609}" type="datetimeFigureOut">
              <a:rPr lang="es-CO" smtClean="0"/>
              <a:t>09/05/2014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C49C-85B3-4D76-B4CC-EAB773B9E4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572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F7E3-D58A-49F0-926B-7084BAC8B609}" type="datetimeFigureOut">
              <a:rPr lang="es-CO" smtClean="0"/>
              <a:t>09/05/2014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C49C-85B3-4D76-B4CC-EAB773B9E4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634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F7E3-D58A-49F0-926B-7084BAC8B609}" type="datetimeFigureOut">
              <a:rPr lang="es-CO" smtClean="0"/>
              <a:t>09/05/2014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C49C-85B3-4D76-B4CC-EAB773B9E4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38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1F7E3-D58A-49F0-926B-7084BAC8B609}" type="datetimeFigureOut">
              <a:rPr lang="es-CO" smtClean="0"/>
              <a:t>09/05/2014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0C49C-85B3-4D76-B4CC-EAB773B9E4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84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jpe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7104">
            <a:off x="964749" y="1397989"/>
            <a:ext cx="3235381" cy="30824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9415">
            <a:off x="3694318" y="2769452"/>
            <a:ext cx="3776833" cy="409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778625" y="404664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rte" pitchFamily="66" charset="0"/>
              </a:rPr>
              <a:t>Madre </a:t>
            </a:r>
            <a:r>
              <a:rPr lang="es-ES_tradnl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rte" pitchFamily="66" charset="0"/>
              </a:rPr>
              <a:t>M</a:t>
            </a:r>
            <a:r>
              <a:rPr lang="es-ES_tradn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rte" pitchFamily="66" charset="0"/>
              </a:rPr>
              <a:t>azzarello y su devoción a María Auxiliadora</a:t>
            </a:r>
            <a:endParaRPr lang="es-CO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3528" y="5373216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Tomado de “Alma conducida por el Espíritu Santo” (Sor Lina Dalcerri)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82075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0"/>
            <a:ext cx="2736303" cy="248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6247"/>
            <a:ext cx="3024336" cy="321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4860032" y="908720"/>
            <a:ext cx="3528392" cy="5544616"/>
          </a:xfr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_tradnl" sz="2800" b="1" dirty="0">
                <a:solidFill>
                  <a:srgbClr val="7030A0"/>
                </a:solidFill>
              </a:rPr>
              <a:t>Le rogaba incesantemente que la protegiera y la </a:t>
            </a:r>
            <a:r>
              <a:rPr lang="es-ES_tradnl" sz="2800" b="1" dirty="0" smtClean="0">
                <a:solidFill>
                  <a:srgbClr val="7030A0"/>
                </a:solidFill>
              </a:rPr>
              <a:t>apartara </a:t>
            </a:r>
            <a:r>
              <a:rPr lang="es-ES_tradnl" sz="2800" b="1" dirty="0">
                <a:solidFill>
                  <a:srgbClr val="7030A0"/>
                </a:solidFill>
              </a:rPr>
              <a:t>del peligro de ofender a Dios y </a:t>
            </a:r>
            <a:r>
              <a:rPr lang="es-ES_tradnl" sz="2800" b="1" dirty="0" smtClean="0">
                <a:solidFill>
                  <a:srgbClr val="7030A0"/>
                </a:solidFill>
              </a:rPr>
              <a:t>que </a:t>
            </a:r>
            <a:r>
              <a:rPr lang="es-ES_tradnl" sz="2800" b="1" dirty="0">
                <a:solidFill>
                  <a:srgbClr val="7030A0"/>
                </a:solidFill>
              </a:rPr>
              <a:t>ninguna de sus hijas cayera en pecado, antes por el contrario, vivieran siempre, como Ella, pobres, </a:t>
            </a:r>
            <a:r>
              <a:rPr lang="es-ES_tradnl" sz="2800" b="1" dirty="0" smtClean="0">
                <a:solidFill>
                  <a:srgbClr val="7030A0"/>
                </a:solidFill>
              </a:rPr>
              <a:t>humildes y puras. </a:t>
            </a:r>
            <a:r>
              <a:rPr lang="es-ES_tradnl" sz="2000" b="1" dirty="0">
                <a:solidFill>
                  <a:srgbClr val="7030A0"/>
                </a:solidFill>
              </a:rPr>
              <a:t>(Don </a:t>
            </a:r>
            <a:r>
              <a:rPr lang="es-ES_tradnl" sz="2000" b="1" dirty="0" err="1" smtClean="0">
                <a:solidFill>
                  <a:srgbClr val="7030A0"/>
                </a:solidFill>
              </a:rPr>
              <a:t>Cagliero</a:t>
            </a:r>
            <a:r>
              <a:rPr lang="es-ES_tradnl" sz="2000" b="1" dirty="0" smtClean="0">
                <a:solidFill>
                  <a:srgbClr val="7030A0"/>
                </a:solidFill>
              </a:rPr>
              <a:t>)</a:t>
            </a:r>
            <a:endParaRPr lang="es-CO" sz="20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8399">
            <a:off x="1204209" y="4663744"/>
            <a:ext cx="1910037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9069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0"/>
            <a:ext cx="2736303" cy="248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6247"/>
            <a:ext cx="3024336" cy="321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4860032" y="999795"/>
            <a:ext cx="3528392" cy="4877477"/>
          </a:xfr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s-ES_tradnl" sz="20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s-ES_tradnl" sz="2000" b="1" dirty="0" smtClean="0">
                <a:solidFill>
                  <a:srgbClr val="7030A0"/>
                </a:solidFill>
              </a:rPr>
              <a:t>María Auxiliadora </a:t>
            </a:r>
            <a:r>
              <a:rPr lang="es-ES_tradnl" sz="2000" b="1" dirty="0">
                <a:solidFill>
                  <a:srgbClr val="7030A0"/>
                </a:solidFill>
              </a:rPr>
              <a:t>ocupa el </a:t>
            </a:r>
            <a:r>
              <a:rPr lang="es-ES_tradnl" sz="2000" b="1" dirty="0" smtClean="0">
                <a:solidFill>
                  <a:srgbClr val="7030A0"/>
                </a:solidFill>
              </a:rPr>
              <a:t>primer </a:t>
            </a:r>
            <a:r>
              <a:rPr lang="es-ES_tradnl" sz="2000" b="1" dirty="0">
                <a:solidFill>
                  <a:srgbClr val="7030A0"/>
                </a:solidFill>
              </a:rPr>
              <a:t>lugar en la casa de Mornese, la </a:t>
            </a:r>
            <a:r>
              <a:rPr lang="es-ES_tradnl" sz="2000" b="1" dirty="0" smtClean="0">
                <a:solidFill>
                  <a:srgbClr val="7030A0"/>
                </a:solidFill>
              </a:rPr>
              <a:t>Casa </a:t>
            </a:r>
            <a:r>
              <a:rPr lang="es-ES_tradnl" sz="2000" b="1" dirty="0">
                <a:solidFill>
                  <a:srgbClr val="7030A0"/>
                </a:solidFill>
              </a:rPr>
              <a:t>Madre del nuevo I</a:t>
            </a:r>
            <a:r>
              <a:rPr lang="es-ES_tradnl" sz="2000" b="1" dirty="0" smtClean="0">
                <a:solidFill>
                  <a:srgbClr val="7030A0"/>
                </a:solidFill>
              </a:rPr>
              <a:t>nstituto. </a:t>
            </a:r>
            <a:r>
              <a:rPr lang="es-ES_tradnl" sz="2000" b="1" dirty="0">
                <a:solidFill>
                  <a:srgbClr val="7030A0"/>
                </a:solidFill>
              </a:rPr>
              <a:t>“cuando </a:t>
            </a:r>
            <a:r>
              <a:rPr lang="es-ES_tradnl" sz="2000" b="1" dirty="0" smtClean="0">
                <a:solidFill>
                  <a:srgbClr val="7030A0"/>
                </a:solidFill>
              </a:rPr>
              <a:t>Don Bosco nombró </a:t>
            </a:r>
            <a:r>
              <a:rPr lang="es-ES_tradnl" sz="2000" b="1" dirty="0">
                <a:solidFill>
                  <a:srgbClr val="7030A0"/>
                </a:solidFill>
              </a:rPr>
              <a:t>a sor </a:t>
            </a:r>
            <a:r>
              <a:rPr lang="es-ES_tradnl" sz="2000" b="1" dirty="0" smtClean="0">
                <a:solidFill>
                  <a:srgbClr val="7030A0"/>
                </a:solidFill>
              </a:rPr>
              <a:t>María </a:t>
            </a:r>
            <a:r>
              <a:rPr lang="es-ES_tradnl" sz="2000" b="1" dirty="0">
                <a:solidFill>
                  <a:srgbClr val="7030A0"/>
                </a:solidFill>
              </a:rPr>
              <a:t>Mazzarello superiora del naciente I</a:t>
            </a:r>
            <a:r>
              <a:rPr lang="es-ES_tradnl" sz="2000" b="1" dirty="0" smtClean="0">
                <a:solidFill>
                  <a:srgbClr val="7030A0"/>
                </a:solidFill>
              </a:rPr>
              <a:t>nstituto </a:t>
            </a:r>
            <a:r>
              <a:rPr lang="es-ES_tradnl" sz="2000" b="1" dirty="0">
                <a:solidFill>
                  <a:srgbClr val="7030A0"/>
                </a:solidFill>
              </a:rPr>
              <a:t>dijo </a:t>
            </a:r>
            <a:r>
              <a:rPr lang="es-ES_tradnl" sz="2000" b="1" dirty="0" smtClean="0">
                <a:solidFill>
                  <a:srgbClr val="7030A0"/>
                </a:solidFill>
              </a:rPr>
              <a:t>que,  de momento, tuviese </a:t>
            </a:r>
            <a:r>
              <a:rPr lang="es-ES_tradnl" sz="2000" b="1" dirty="0">
                <a:solidFill>
                  <a:srgbClr val="7030A0"/>
                </a:solidFill>
              </a:rPr>
              <a:t>el </a:t>
            </a:r>
            <a:r>
              <a:rPr lang="es-ES_tradnl" sz="2000" b="1" dirty="0" smtClean="0">
                <a:solidFill>
                  <a:srgbClr val="7030A0"/>
                </a:solidFill>
              </a:rPr>
              <a:t>título </a:t>
            </a:r>
            <a:r>
              <a:rPr lang="es-ES_tradnl" sz="2000" b="1" dirty="0">
                <a:solidFill>
                  <a:srgbClr val="7030A0"/>
                </a:solidFill>
              </a:rPr>
              <a:t>de Vicaria, porque la verdadera Superiora </a:t>
            </a:r>
            <a:r>
              <a:rPr lang="es-ES_tradnl" sz="2000" b="1" dirty="0" smtClean="0">
                <a:solidFill>
                  <a:srgbClr val="7030A0"/>
                </a:solidFill>
              </a:rPr>
              <a:t>era </a:t>
            </a:r>
            <a:r>
              <a:rPr lang="es-ES_tradnl" sz="2000" b="1" dirty="0">
                <a:solidFill>
                  <a:srgbClr val="7030A0"/>
                </a:solidFill>
              </a:rPr>
              <a:t>la </a:t>
            </a:r>
            <a:r>
              <a:rPr lang="es-ES_tradnl" sz="2000" b="1" dirty="0" smtClean="0">
                <a:solidFill>
                  <a:srgbClr val="7030A0"/>
                </a:solidFill>
              </a:rPr>
              <a:t>Virgen”.</a:t>
            </a:r>
          </a:p>
          <a:p>
            <a:pPr marL="0" indent="0" algn="ctr">
              <a:buNone/>
            </a:pPr>
            <a:r>
              <a:rPr lang="es-ES_tradnl" sz="2000" b="1" dirty="0" smtClean="0">
                <a:solidFill>
                  <a:srgbClr val="7030A0"/>
                </a:solidFill>
              </a:rPr>
              <a:t>Ella tomó a la letra las palabras del Santo y así se consideró toda la vida</a:t>
            </a:r>
            <a:r>
              <a:rPr lang="es-ES_tradnl" sz="2000" b="1" dirty="0" smtClean="0">
                <a:solidFill>
                  <a:srgbClr val="7030A0"/>
                </a:solidFill>
              </a:rPr>
              <a:t>.</a:t>
            </a:r>
            <a:endParaRPr lang="es-CO" sz="2000" b="1" dirty="0">
              <a:solidFill>
                <a:srgbClr val="7030A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94" y="4653136"/>
            <a:ext cx="2641848" cy="17650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8504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0"/>
            <a:ext cx="2736303" cy="248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4152"/>
            <a:ext cx="3024336" cy="321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4848528" y="1098273"/>
            <a:ext cx="3528392" cy="4562975"/>
          </a:xfr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_tradnl" b="1" dirty="0" smtClean="0">
                <a:solidFill>
                  <a:srgbClr val="7030A0"/>
                </a:solidFill>
              </a:rPr>
              <a:t>“La </a:t>
            </a:r>
            <a:r>
              <a:rPr lang="es-ES_tradnl" b="1" dirty="0">
                <a:solidFill>
                  <a:srgbClr val="7030A0"/>
                </a:solidFill>
              </a:rPr>
              <a:t>V</a:t>
            </a:r>
            <a:r>
              <a:rPr lang="es-ES_tradnl" b="1" dirty="0" smtClean="0">
                <a:solidFill>
                  <a:srgbClr val="7030A0"/>
                </a:solidFill>
              </a:rPr>
              <a:t>irgen </a:t>
            </a:r>
            <a:r>
              <a:rPr lang="es-ES_tradnl" b="1" dirty="0">
                <a:solidFill>
                  <a:srgbClr val="7030A0"/>
                </a:solidFill>
              </a:rPr>
              <a:t>era para ella la verdadera </a:t>
            </a:r>
            <a:r>
              <a:rPr lang="es-ES_tradnl" b="1" dirty="0" smtClean="0">
                <a:solidFill>
                  <a:srgbClr val="7030A0"/>
                </a:solidFill>
              </a:rPr>
              <a:t>Superiora </a:t>
            </a:r>
            <a:r>
              <a:rPr lang="es-ES_tradnl" b="1" dirty="0">
                <a:solidFill>
                  <a:srgbClr val="7030A0"/>
                </a:solidFill>
              </a:rPr>
              <a:t>del </a:t>
            </a:r>
            <a:r>
              <a:rPr lang="es-ES_tradnl" b="1" dirty="0" smtClean="0">
                <a:solidFill>
                  <a:srgbClr val="7030A0"/>
                </a:solidFill>
              </a:rPr>
              <a:t>Instituto </a:t>
            </a:r>
            <a:r>
              <a:rPr lang="es-ES_tradnl" b="1" dirty="0">
                <a:solidFill>
                  <a:srgbClr val="7030A0"/>
                </a:solidFill>
              </a:rPr>
              <a:t>y a sus pies depositaba todas las noches las llaves de la </a:t>
            </a:r>
            <a:r>
              <a:rPr lang="es-ES_tradnl" b="1" dirty="0" smtClean="0">
                <a:solidFill>
                  <a:srgbClr val="7030A0"/>
                </a:solidFill>
              </a:rPr>
              <a:t>casa”.</a:t>
            </a:r>
            <a:endParaRPr lang="es-ES_tradnl" sz="24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s-ES_tradnl" sz="2400" b="1" dirty="0" smtClean="0">
                <a:solidFill>
                  <a:srgbClr val="7030A0"/>
                </a:solidFill>
              </a:rPr>
              <a:t>(Madre Enriqueta </a:t>
            </a:r>
            <a:r>
              <a:rPr lang="es-ES_tradnl" sz="2400" b="1" dirty="0" err="1" smtClean="0">
                <a:solidFill>
                  <a:srgbClr val="7030A0"/>
                </a:solidFill>
              </a:rPr>
              <a:t>Sorbone</a:t>
            </a:r>
            <a:r>
              <a:rPr lang="es-ES_tradnl" sz="2400" b="1" dirty="0" smtClean="0">
                <a:solidFill>
                  <a:srgbClr val="7030A0"/>
                </a:solidFill>
              </a:rPr>
              <a:t>)</a:t>
            </a:r>
            <a:endParaRPr lang="es-CO" sz="2400" b="1" dirty="0">
              <a:solidFill>
                <a:srgbClr val="7030A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5867">
            <a:off x="1187625" y="4666029"/>
            <a:ext cx="2448272" cy="1727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8263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0"/>
            <a:ext cx="2736303" cy="248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6247"/>
            <a:ext cx="3024336" cy="321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4860032" y="999795"/>
            <a:ext cx="3528392" cy="4661453"/>
          </a:xfr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>
              <a:buNone/>
            </a:pPr>
            <a:endParaRPr lang="es-ES_tradnl" sz="24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s-ES_tradnl" sz="2400" b="1" dirty="0" smtClean="0">
                <a:solidFill>
                  <a:srgbClr val="7030A0"/>
                </a:solidFill>
              </a:rPr>
              <a:t>Cuando Don Bosco </a:t>
            </a:r>
            <a:r>
              <a:rPr lang="es-ES_tradnl" sz="2400" b="1" dirty="0">
                <a:solidFill>
                  <a:srgbClr val="7030A0"/>
                </a:solidFill>
              </a:rPr>
              <a:t>abría una nueva casa para extender el campo de </a:t>
            </a:r>
            <a:r>
              <a:rPr lang="es-ES_tradnl" sz="2400" b="1" dirty="0" smtClean="0">
                <a:solidFill>
                  <a:srgbClr val="7030A0"/>
                </a:solidFill>
              </a:rPr>
              <a:t>acción </a:t>
            </a:r>
            <a:r>
              <a:rPr lang="es-ES_tradnl" sz="2400" b="1" dirty="0">
                <a:solidFill>
                  <a:srgbClr val="7030A0"/>
                </a:solidFill>
              </a:rPr>
              <a:t>de las hermanas, la </a:t>
            </a:r>
            <a:r>
              <a:rPr lang="es-ES_tradnl" sz="2400" b="1" dirty="0" smtClean="0">
                <a:solidFill>
                  <a:srgbClr val="7030A0"/>
                </a:solidFill>
              </a:rPr>
              <a:t>Madre</a:t>
            </a:r>
            <a:r>
              <a:rPr lang="es-ES_tradnl" sz="2400" b="1" dirty="0">
                <a:solidFill>
                  <a:srgbClr val="7030A0"/>
                </a:solidFill>
              </a:rPr>
              <a:t>, al nombrar a la directora, la animaba </a:t>
            </a:r>
            <a:r>
              <a:rPr lang="es-ES_tradnl" sz="2400" b="1" dirty="0" smtClean="0">
                <a:solidFill>
                  <a:srgbClr val="7030A0"/>
                </a:solidFill>
              </a:rPr>
              <a:t>diciéndole: “Confía </a:t>
            </a:r>
            <a:r>
              <a:rPr lang="es-ES_tradnl" sz="2400" b="1" dirty="0">
                <a:solidFill>
                  <a:srgbClr val="7030A0"/>
                </a:solidFill>
              </a:rPr>
              <a:t>en la </a:t>
            </a:r>
            <a:r>
              <a:rPr lang="es-ES_tradnl" sz="2400" b="1" dirty="0" smtClean="0">
                <a:solidFill>
                  <a:srgbClr val="7030A0"/>
                </a:solidFill>
              </a:rPr>
              <a:t>Santísima Virgen </a:t>
            </a:r>
            <a:r>
              <a:rPr lang="es-ES_tradnl" sz="2400" b="1" dirty="0">
                <a:solidFill>
                  <a:srgbClr val="7030A0"/>
                </a:solidFill>
              </a:rPr>
              <a:t>y recuerda que la superiora es </a:t>
            </a:r>
            <a:r>
              <a:rPr lang="es-ES_tradnl" sz="2400" b="1" dirty="0" smtClean="0">
                <a:solidFill>
                  <a:srgbClr val="7030A0"/>
                </a:solidFill>
              </a:rPr>
              <a:t>Ella”.</a:t>
            </a:r>
            <a:endParaRPr lang="es-CO" sz="2400" b="1" dirty="0">
              <a:solidFill>
                <a:srgbClr val="7030A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787">
            <a:off x="1187624" y="4725144"/>
            <a:ext cx="2049016" cy="18274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3682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0"/>
            <a:ext cx="2736303" cy="248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6247"/>
            <a:ext cx="3024336" cy="321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4932040" y="1412776"/>
            <a:ext cx="3528392" cy="3293301"/>
          </a:xfr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s-ES_tradnl" sz="2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s-ES_tradnl" sz="2800" b="1" dirty="0" smtClean="0">
                <a:solidFill>
                  <a:srgbClr val="7030A0"/>
                </a:solidFill>
              </a:rPr>
              <a:t>Y el gesto de poner todas las noches las llaves de la casa a los pies de la Virgen, no era mero formalismo.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7615">
            <a:off x="1207185" y="4670203"/>
            <a:ext cx="2016224" cy="1881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8886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0"/>
            <a:ext cx="2736303" cy="248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6247"/>
            <a:ext cx="3024336" cy="321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4860032" y="999795"/>
            <a:ext cx="3528392" cy="4805469"/>
          </a:xfr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_tradnl" sz="2000" b="1" dirty="0" smtClean="0">
                <a:solidFill>
                  <a:srgbClr val="7030A0"/>
                </a:solidFill>
              </a:rPr>
              <a:t>Vivía </a:t>
            </a:r>
            <a:r>
              <a:rPr lang="es-ES_tradnl" sz="2000" b="1" dirty="0">
                <a:solidFill>
                  <a:srgbClr val="7030A0"/>
                </a:solidFill>
              </a:rPr>
              <a:t>y </a:t>
            </a:r>
            <a:r>
              <a:rPr lang="es-ES_tradnl" sz="2000" b="1" dirty="0" smtClean="0">
                <a:solidFill>
                  <a:srgbClr val="7030A0"/>
                </a:solidFill>
              </a:rPr>
              <a:t>enseñaba </a:t>
            </a:r>
            <a:r>
              <a:rPr lang="es-ES_tradnl" sz="2000" b="1" dirty="0">
                <a:solidFill>
                  <a:srgbClr val="7030A0"/>
                </a:solidFill>
              </a:rPr>
              <a:t>a vivir en filial y amorosa dependencia de </a:t>
            </a:r>
            <a:r>
              <a:rPr lang="es-ES_tradnl" sz="2000" b="1" dirty="0" smtClean="0">
                <a:solidFill>
                  <a:srgbClr val="7030A0"/>
                </a:solidFill>
              </a:rPr>
              <a:t>María</a:t>
            </a:r>
            <a:r>
              <a:rPr lang="es-ES_tradnl" sz="2000" b="1" dirty="0">
                <a:solidFill>
                  <a:srgbClr val="7030A0"/>
                </a:solidFill>
              </a:rPr>
              <a:t>. </a:t>
            </a:r>
            <a:endParaRPr lang="es-ES_tradnl" sz="20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s-ES_tradnl" sz="2000" b="1" dirty="0" smtClean="0">
                <a:solidFill>
                  <a:srgbClr val="7030A0"/>
                </a:solidFill>
              </a:rPr>
              <a:t>En </a:t>
            </a:r>
            <a:r>
              <a:rPr lang="es-ES_tradnl" sz="2000" b="1" dirty="0">
                <a:solidFill>
                  <a:srgbClr val="7030A0"/>
                </a:solidFill>
              </a:rPr>
              <a:t>1874, durante la novena de la </a:t>
            </a:r>
            <a:r>
              <a:rPr lang="es-ES_tradnl" sz="2000" b="1" dirty="0" smtClean="0">
                <a:solidFill>
                  <a:srgbClr val="7030A0"/>
                </a:solidFill>
              </a:rPr>
              <a:t>Inmaculadas</a:t>
            </a:r>
            <a:r>
              <a:rPr lang="es-ES_tradnl" sz="2000" b="1" dirty="0">
                <a:solidFill>
                  <a:srgbClr val="7030A0"/>
                </a:solidFill>
              </a:rPr>
              <a:t>, dijo a </a:t>
            </a:r>
            <a:r>
              <a:rPr lang="es-ES_tradnl" sz="2000" b="1" dirty="0" smtClean="0">
                <a:solidFill>
                  <a:srgbClr val="7030A0"/>
                </a:solidFill>
              </a:rPr>
              <a:t>las hermanas: </a:t>
            </a:r>
            <a:r>
              <a:rPr lang="es-ES_tradnl" sz="2000" b="1" dirty="0">
                <a:solidFill>
                  <a:srgbClr val="7030A0"/>
                </a:solidFill>
              </a:rPr>
              <a:t>“ </a:t>
            </a:r>
            <a:r>
              <a:rPr lang="es-ES_tradnl" sz="2000" b="1" dirty="0" smtClean="0">
                <a:solidFill>
                  <a:srgbClr val="7030A0"/>
                </a:solidFill>
              </a:rPr>
              <a:t>La verdadera Superiora </a:t>
            </a:r>
            <a:r>
              <a:rPr lang="es-ES_tradnl" sz="2000" b="1" dirty="0">
                <a:solidFill>
                  <a:srgbClr val="7030A0"/>
                </a:solidFill>
              </a:rPr>
              <a:t>de la casa, por deseo de </a:t>
            </a:r>
            <a:r>
              <a:rPr lang="es-ES_tradnl" sz="2000" b="1" dirty="0" smtClean="0">
                <a:solidFill>
                  <a:srgbClr val="7030A0"/>
                </a:solidFill>
              </a:rPr>
              <a:t>Don Bosco</a:t>
            </a:r>
            <a:r>
              <a:rPr lang="es-ES_tradnl" sz="2000" b="1" dirty="0">
                <a:solidFill>
                  <a:srgbClr val="7030A0"/>
                </a:solidFill>
              </a:rPr>
              <a:t>, es la </a:t>
            </a:r>
            <a:r>
              <a:rPr lang="es-ES_tradnl" sz="2000" b="1" dirty="0" smtClean="0">
                <a:solidFill>
                  <a:srgbClr val="7030A0"/>
                </a:solidFill>
              </a:rPr>
              <a:t>Virgen</a:t>
            </a:r>
            <a:r>
              <a:rPr lang="es-ES_tradnl" sz="2000" b="1" dirty="0">
                <a:solidFill>
                  <a:srgbClr val="7030A0"/>
                </a:solidFill>
              </a:rPr>
              <a:t>. </a:t>
            </a:r>
            <a:r>
              <a:rPr lang="es-ES_tradnl" sz="2000" b="1" dirty="0" smtClean="0">
                <a:solidFill>
                  <a:srgbClr val="7030A0"/>
                </a:solidFill>
              </a:rPr>
              <a:t>Todas, </a:t>
            </a:r>
            <a:r>
              <a:rPr lang="es-ES_tradnl" sz="2000" b="1" dirty="0">
                <a:solidFill>
                  <a:srgbClr val="7030A0"/>
                </a:solidFill>
              </a:rPr>
              <a:t>por lo </a:t>
            </a:r>
            <a:r>
              <a:rPr lang="es-ES_tradnl" sz="2000" b="1" dirty="0" smtClean="0">
                <a:solidFill>
                  <a:srgbClr val="7030A0"/>
                </a:solidFill>
              </a:rPr>
              <a:t>tanto, </a:t>
            </a:r>
            <a:r>
              <a:rPr lang="es-ES_tradnl" sz="2000" b="1" dirty="0">
                <a:solidFill>
                  <a:srgbClr val="7030A0"/>
                </a:solidFill>
              </a:rPr>
              <a:t>debemos </a:t>
            </a:r>
            <a:r>
              <a:rPr lang="es-ES_tradnl" sz="2000" b="1" dirty="0" smtClean="0">
                <a:solidFill>
                  <a:srgbClr val="7030A0"/>
                </a:solidFill>
              </a:rPr>
              <a:t>vivir </a:t>
            </a:r>
            <a:r>
              <a:rPr lang="es-ES_tradnl" sz="2000" b="1" dirty="0">
                <a:solidFill>
                  <a:srgbClr val="7030A0"/>
                </a:solidFill>
              </a:rPr>
              <a:t>bajo su </a:t>
            </a:r>
            <a:r>
              <a:rPr lang="es-ES_tradnl" sz="2000" b="1" dirty="0" smtClean="0">
                <a:solidFill>
                  <a:srgbClr val="7030A0"/>
                </a:solidFill>
              </a:rPr>
              <a:t>dependencia, </a:t>
            </a:r>
            <a:r>
              <a:rPr lang="es-ES_tradnl" sz="2000" b="1" dirty="0">
                <a:solidFill>
                  <a:srgbClr val="7030A0"/>
                </a:solidFill>
              </a:rPr>
              <a:t>mostrarnos </a:t>
            </a:r>
            <a:r>
              <a:rPr lang="es-ES_tradnl" sz="2000" b="1" dirty="0" smtClean="0">
                <a:solidFill>
                  <a:srgbClr val="7030A0"/>
                </a:solidFill>
              </a:rPr>
              <a:t>hijas afectuosas </a:t>
            </a:r>
            <a:r>
              <a:rPr lang="es-ES_tradnl" sz="2000" b="1" dirty="0">
                <a:solidFill>
                  <a:srgbClr val="7030A0"/>
                </a:solidFill>
              </a:rPr>
              <a:t>y </a:t>
            </a:r>
            <a:r>
              <a:rPr lang="es-ES_tradnl" sz="2000" b="1" dirty="0" smtClean="0">
                <a:solidFill>
                  <a:srgbClr val="7030A0"/>
                </a:solidFill>
              </a:rPr>
              <a:t>dóciles </a:t>
            </a:r>
            <a:r>
              <a:rPr lang="es-ES_tradnl" sz="2000" b="1" dirty="0">
                <a:solidFill>
                  <a:srgbClr val="7030A0"/>
                </a:solidFill>
              </a:rPr>
              <a:t>y hacer todo lo posible por imitarla y </a:t>
            </a:r>
            <a:r>
              <a:rPr lang="es-ES_tradnl" sz="2000" b="1" dirty="0" smtClean="0">
                <a:solidFill>
                  <a:srgbClr val="7030A0"/>
                </a:solidFill>
              </a:rPr>
              <a:t>representarla </a:t>
            </a:r>
            <a:r>
              <a:rPr lang="es-ES_tradnl" sz="2000" b="1" dirty="0">
                <a:solidFill>
                  <a:srgbClr val="7030A0"/>
                </a:solidFill>
              </a:rPr>
              <a:t>en su pureza y </a:t>
            </a:r>
            <a:r>
              <a:rPr lang="es-ES_tradnl" sz="2000" b="1" dirty="0" smtClean="0">
                <a:solidFill>
                  <a:srgbClr val="7030A0"/>
                </a:solidFill>
              </a:rPr>
              <a:t>humildad </a:t>
            </a:r>
            <a:r>
              <a:rPr lang="es-ES_tradnl" sz="2000" b="1" dirty="0">
                <a:solidFill>
                  <a:srgbClr val="7030A0"/>
                </a:solidFill>
              </a:rPr>
              <a:t>de corazón</a:t>
            </a:r>
            <a:r>
              <a:rPr lang="es-ES_tradnl" sz="2000" b="1" dirty="0" smtClean="0">
                <a:solidFill>
                  <a:srgbClr val="7030A0"/>
                </a:solidFill>
              </a:rPr>
              <a:t>”.</a:t>
            </a:r>
            <a:endParaRPr lang="es-CO" sz="2000" b="1" dirty="0">
              <a:solidFill>
                <a:srgbClr val="7030A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5655">
            <a:off x="1322158" y="4581128"/>
            <a:ext cx="2467235" cy="19197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84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0"/>
            <a:ext cx="2736303" cy="248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6247"/>
            <a:ext cx="3024336" cy="321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4817463" y="1134277"/>
            <a:ext cx="3528392" cy="4589445"/>
          </a:xfr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_tradnl" sz="2800" b="1" dirty="0">
                <a:solidFill>
                  <a:srgbClr val="7030A0"/>
                </a:solidFill>
              </a:rPr>
              <a:t>El pensamiento que </a:t>
            </a:r>
            <a:r>
              <a:rPr lang="es-ES_tradnl" sz="2800" b="1" dirty="0" smtClean="0">
                <a:solidFill>
                  <a:srgbClr val="7030A0"/>
                </a:solidFill>
              </a:rPr>
              <a:t>más </a:t>
            </a:r>
            <a:r>
              <a:rPr lang="es-ES_tradnl" sz="2800" b="1" dirty="0">
                <a:solidFill>
                  <a:srgbClr val="7030A0"/>
                </a:solidFill>
              </a:rPr>
              <a:t>repetía </a:t>
            </a:r>
            <a:r>
              <a:rPr lang="es-ES_tradnl" sz="2800" b="1" dirty="0" smtClean="0">
                <a:solidFill>
                  <a:srgbClr val="7030A0"/>
                </a:solidFill>
              </a:rPr>
              <a:t>era </a:t>
            </a:r>
            <a:r>
              <a:rPr lang="es-ES_tradnl" sz="2800" b="1" dirty="0">
                <a:solidFill>
                  <a:srgbClr val="7030A0"/>
                </a:solidFill>
              </a:rPr>
              <a:t>este: </a:t>
            </a:r>
            <a:endParaRPr lang="es-ES_tradnl" sz="2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s-ES_tradnl" sz="2800" b="1" dirty="0" smtClean="0">
                <a:solidFill>
                  <a:srgbClr val="7030A0"/>
                </a:solidFill>
              </a:rPr>
              <a:t>“</a:t>
            </a:r>
            <a:r>
              <a:rPr lang="es-ES_tradnl" sz="2800" b="1" dirty="0">
                <a:solidFill>
                  <a:srgbClr val="7030A0"/>
                </a:solidFill>
              </a:rPr>
              <a:t>Nos hemos consagrado a Dios, somos hijas de la Virgen; procuremos crecer en la </a:t>
            </a:r>
            <a:r>
              <a:rPr lang="es-ES_tradnl" sz="2800" b="1" dirty="0" smtClean="0">
                <a:solidFill>
                  <a:srgbClr val="7030A0"/>
                </a:solidFill>
              </a:rPr>
              <a:t>perfección </a:t>
            </a:r>
            <a:r>
              <a:rPr lang="es-ES_tradnl" sz="2800" b="1" dirty="0">
                <a:solidFill>
                  <a:srgbClr val="7030A0"/>
                </a:solidFill>
              </a:rPr>
              <a:t>sin dejarnos arrastrar por las cosas del mundo</a:t>
            </a:r>
            <a:r>
              <a:rPr lang="es-ES_tradnl" sz="2800" b="1" dirty="0" smtClean="0">
                <a:solidFill>
                  <a:srgbClr val="7030A0"/>
                </a:solidFill>
              </a:rPr>
              <a:t>”.</a:t>
            </a:r>
            <a:endParaRPr lang="es-CO" sz="2800" b="1" dirty="0">
              <a:solidFill>
                <a:srgbClr val="7030A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8288">
            <a:off x="899592" y="4797153"/>
            <a:ext cx="2448272" cy="16373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9047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0"/>
            <a:ext cx="2736303" cy="248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6247"/>
            <a:ext cx="3024336" cy="321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4860032" y="999795"/>
            <a:ext cx="3528392" cy="4877477"/>
          </a:xfr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s-ES_tradnl" sz="2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s-ES_tradnl" sz="2800" b="1" dirty="0" smtClean="0">
                <a:solidFill>
                  <a:srgbClr val="7030A0"/>
                </a:solidFill>
              </a:rPr>
              <a:t>Atestigua </a:t>
            </a:r>
            <a:r>
              <a:rPr lang="es-ES_tradnl" sz="2800" b="1" dirty="0">
                <a:solidFill>
                  <a:srgbClr val="7030A0"/>
                </a:solidFill>
              </a:rPr>
              <a:t>una </a:t>
            </a:r>
            <a:r>
              <a:rPr lang="es-ES_tradnl" sz="2800" b="1" dirty="0" smtClean="0">
                <a:solidFill>
                  <a:srgbClr val="7030A0"/>
                </a:solidFill>
              </a:rPr>
              <a:t>hermana: “Nos </a:t>
            </a:r>
            <a:r>
              <a:rPr lang="es-ES_tradnl" sz="2800" b="1" dirty="0">
                <a:solidFill>
                  <a:srgbClr val="7030A0"/>
                </a:solidFill>
              </a:rPr>
              <a:t>animaba a ser sencillas, a </a:t>
            </a:r>
            <a:r>
              <a:rPr lang="es-ES_tradnl" sz="2800" b="1" dirty="0" smtClean="0">
                <a:solidFill>
                  <a:srgbClr val="7030A0"/>
                </a:solidFill>
              </a:rPr>
              <a:t>trabajar, a rezar, </a:t>
            </a:r>
            <a:r>
              <a:rPr lang="es-ES_tradnl" sz="2800" b="1" dirty="0">
                <a:solidFill>
                  <a:srgbClr val="7030A0"/>
                </a:solidFill>
              </a:rPr>
              <a:t>a comportarnos en </a:t>
            </a:r>
            <a:r>
              <a:rPr lang="es-ES_tradnl" sz="2800" b="1" dirty="0" smtClean="0">
                <a:solidFill>
                  <a:srgbClr val="7030A0"/>
                </a:solidFill>
              </a:rPr>
              <a:t>todo </a:t>
            </a:r>
            <a:r>
              <a:rPr lang="es-ES_tradnl" sz="2800" b="1" dirty="0">
                <a:solidFill>
                  <a:srgbClr val="7030A0"/>
                </a:solidFill>
              </a:rPr>
              <a:t>como si estuviésemos delante de la </a:t>
            </a:r>
            <a:r>
              <a:rPr lang="es-ES_tradnl" sz="2800" b="1" dirty="0" smtClean="0">
                <a:solidFill>
                  <a:srgbClr val="7030A0"/>
                </a:solidFill>
              </a:rPr>
              <a:t>Santísima Virgen”.</a:t>
            </a:r>
            <a:endParaRPr lang="es-CO" sz="28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s-ES_tradnl" sz="2800" b="1" dirty="0" smtClean="0">
              <a:solidFill>
                <a:srgbClr val="7030A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8698">
            <a:off x="1296505" y="4619502"/>
            <a:ext cx="1621094" cy="18920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4865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0"/>
            <a:ext cx="2736303" cy="248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6247"/>
            <a:ext cx="3024336" cy="321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4860032" y="999795"/>
            <a:ext cx="3528392" cy="4949485"/>
          </a:xfr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_tradnl" sz="2800" b="1" dirty="0">
                <a:solidFill>
                  <a:srgbClr val="7030A0"/>
                </a:solidFill>
              </a:rPr>
              <a:t>Cuando llegaba </a:t>
            </a:r>
            <a:r>
              <a:rPr lang="es-ES_tradnl" sz="2800" b="1" dirty="0" smtClean="0">
                <a:solidFill>
                  <a:srgbClr val="7030A0"/>
                </a:solidFill>
              </a:rPr>
              <a:t>alguna fiesta de </a:t>
            </a:r>
            <a:r>
              <a:rPr lang="es-ES_tradnl" sz="2800" b="1" dirty="0">
                <a:solidFill>
                  <a:srgbClr val="7030A0"/>
                </a:solidFill>
              </a:rPr>
              <a:t>la Virgen </a:t>
            </a:r>
            <a:r>
              <a:rPr lang="es-ES_tradnl" sz="2800" b="1" dirty="0" smtClean="0">
                <a:solidFill>
                  <a:srgbClr val="7030A0"/>
                </a:solidFill>
              </a:rPr>
              <a:t>proponía sobre todo “la imitación </a:t>
            </a:r>
            <a:r>
              <a:rPr lang="es-ES_tradnl" sz="2800" b="1" dirty="0">
                <a:solidFill>
                  <a:srgbClr val="7030A0"/>
                </a:solidFill>
              </a:rPr>
              <a:t>de las tres virtudes predilectas de </a:t>
            </a:r>
            <a:r>
              <a:rPr lang="es-ES_tradnl" sz="2800" b="1" dirty="0" smtClean="0">
                <a:solidFill>
                  <a:srgbClr val="7030A0"/>
                </a:solidFill>
              </a:rPr>
              <a:t>María, </a:t>
            </a:r>
            <a:r>
              <a:rPr lang="es-ES_tradnl" sz="2800" b="1" dirty="0">
                <a:solidFill>
                  <a:srgbClr val="7030A0"/>
                </a:solidFill>
              </a:rPr>
              <a:t>esto es la humildad, la caridad y la pureza e </a:t>
            </a:r>
            <a:r>
              <a:rPr lang="es-ES_tradnl" sz="2800" b="1" dirty="0" smtClean="0">
                <a:solidFill>
                  <a:srgbClr val="7030A0"/>
                </a:solidFill>
              </a:rPr>
              <a:t>inculcaba </a:t>
            </a:r>
            <a:r>
              <a:rPr lang="es-ES_tradnl" sz="2800" b="1" dirty="0">
                <a:solidFill>
                  <a:srgbClr val="7030A0"/>
                </a:solidFill>
              </a:rPr>
              <a:t>la fuga del pecado, que ofende a </a:t>
            </a:r>
            <a:r>
              <a:rPr lang="es-ES_tradnl" sz="2800" b="1" dirty="0" smtClean="0">
                <a:solidFill>
                  <a:srgbClr val="7030A0"/>
                </a:solidFill>
              </a:rPr>
              <a:t>Jesús </a:t>
            </a:r>
            <a:r>
              <a:rPr lang="es-ES_tradnl" sz="2800" b="1" dirty="0">
                <a:solidFill>
                  <a:srgbClr val="7030A0"/>
                </a:solidFill>
              </a:rPr>
              <a:t>y a </a:t>
            </a:r>
            <a:r>
              <a:rPr lang="es-ES_tradnl" sz="2800" b="1" dirty="0" smtClean="0">
                <a:solidFill>
                  <a:srgbClr val="7030A0"/>
                </a:solidFill>
              </a:rPr>
              <a:t>María</a:t>
            </a:r>
            <a:r>
              <a:rPr lang="es-ES_tradnl" sz="2800" b="1" dirty="0" smtClean="0">
                <a:solidFill>
                  <a:srgbClr val="7030A0"/>
                </a:solidFill>
              </a:rPr>
              <a:t>.</a:t>
            </a:r>
            <a:endParaRPr lang="es-CO" sz="2800" b="1" dirty="0">
              <a:solidFill>
                <a:srgbClr val="7030A0"/>
              </a:solidFill>
            </a:endParaRPr>
          </a:p>
        </p:txBody>
      </p:sp>
      <p:pic>
        <p:nvPicPr>
          <p:cNvPr id="26626" name="Picture 2" descr="http://1.bp.blogspot.com/-zeqMOVtq9aQ/TXqBV1fVUcI/AAAAAAAAZRc/vqp77gdyqlw/s400/www.insightmediastrategy.com%2B-%2BTributo%2Ba%2Bla%2Binfancia%2B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1042">
            <a:off x="1315025" y="4726815"/>
            <a:ext cx="1905000" cy="1738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4507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0"/>
            <a:ext cx="2736303" cy="248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6247"/>
            <a:ext cx="3024336" cy="321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4860032" y="999795"/>
            <a:ext cx="3528392" cy="4733461"/>
          </a:xfr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s-ES_tradnl" sz="20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s-ES_tradnl" sz="2000" b="1" dirty="0" smtClean="0">
                <a:solidFill>
                  <a:srgbClr val="7030A0"/>
                </a:solidFill>
              </a:rPr>
              <a:t>María Auxiliadora </a:t>
            </a:r>
            <a:r>
              <a:rPr lang="es-ES_tradnl" sz="2000" b="1" dirty="0">
                <a:solidFill>
                  <a:srgbClr val="7030A0"/>
                </a:solidFill>
              </a:rPr>
              <a:t>es su fuerza y su escudo en las </a:t>
            </a:r>
            <a:r>
              <a:rPr lang="es-ES_tradnl" sz="2000" b="1" dirty="0" smtClean="0">
                <a:solidFill>
                  <a:srgbClr val="7030A0"/>
                </a:solidFill>
              </a:rPr>
              <a:t>horas oscuras </a:t>
            </a:r>
            <a:r>
              <a:rPr lang="es-ES_tradnl" sz="2000" b="1" dirty="0">
                <a:solidFill>
                  <a:srgbClr val="7030A0"/>
                </a:solidFill>
              </a:rPr>
              <a:t>de la dificultad y de la lucha</a:t>
            </a:r>
            <a:r>
              <a:rPr lang="es-ES_tradnl" sz="2000" b="1" dirty="0" smtClean="0">
                <a:solidFill>
                  <a:srgbClr val="7030A0"/>
                </a:solidFill>
              </a:rPr>
              <a:t>. Cuando </a:t>
            </a:r>
            <a:r>
              <a:rPr lang="es-ES_tradnl" sz="2000" b="1" dirty="0">
                <a:solidFill>
                  <a:srgbClr val="7030A0"/>
                </a:solidFill>
              </a:rPr>
              <a:t>en Nizza </a:t>
            </a:r>
            <a:r>
              <a:rPr lang="es-ES_tradnl" sz="2000" b="1" dirty="0" smtClean="0">
                <a:solidFill>
                  <a:srgbClr val="7030A0"/>
                </a:solidFill>
              </a:rPr>
              <a:t>surgió </a:t>
            </a:r>
            <a:r>
              <a:rPr lang="es-ES_tradnl" sz="2000" b="1" dirty="0">
                <a:solidFill>
                  <a:srgbClr val="7030A0"/>
                </a:solidFill>
              </a:rPr>
              <a:t>la tempestad </a:t>
            </a:r>
            <a:r>
              <a:rPr lang="es-ES_tradnl" sz="2000" b="1" dirty="0" smtClean="0">
                <a:solidFill>
                  <a:srgbClr val="7030A0"/>
                </a:solidFill>
              </a:rPr>
              <a:t>contra </a:t>
            </a:r>
            <a:r>
              <a:rPr lang="es-ES_tradnl" sz="2000" b="1" dirty="0">
                <a:solidFill>
                  <a:srgbClr val="7030A0"/>
                </a:solidFill>
              </a:rPr>
              <a:t>el </a:t>
            </a:r>
            <a:r>
              <a:rPr lang="es-ES_tradnl" sz="2000" b="1" dirty="0" smtClean="0">
                <a:solidFill>
                  <a:srgbClr val="7030A0"/>
                </a:solidFill>
              </a:rPr>
              <a:t>Instituto</a:t>
            </a:r>
            <a:r>
              <a:rPr lang="es-ES_tradnl" sz="2000" b="1" dirty="0">
                <a:solidFill>
                  <a:srgbClr val="7030A0"/>
                </a:solidFill>
              </a:rPr>
              <a:t>, la </a:t>
            </a:r>
            <a:r>
              <a:rPr lang="es-ES_tradnl" sz="2000" b="1" dirty="0" smtClean="0">
                <a:solidFill>
                  <a:srgbClr val="7030A0"/>
                </a:solidFill>
              </a:rPr>
              <a:t>Madre </a:t>
            </a:r>
            <a:r>
              <a:rPr lang="es-ES_tradnl" sz="2000" b="1" dirty="0">
                <a:solidFill>
                  <a:srgbClr val="7030A0"/>
                </a:solidFill>
              </a:rPr>
              <a:t>consolaba a las hijas </a:t>
            </a:r>
            <a:r>
              <a:rPr lang="es-ES_tradnl" sz="2000" b="1" dirty="0" smtClean="0">
                <a:solidFill>
                  <a:srgbClr val="7030A0"/>
                </a:solidFill>
              </a:rPr>
              <a:t>diciéndoles: “Teniendo a nuestros Superiores </a:t>
            </a:r>
            <a:r>
              <a:rPr lang="es-ES_tradnl" sz="2000" b="1" dirty="0">
                <a:solidFill>
                  <a:srgbClr val="7030A0"/>
                </a:solidFill>
              </a:rPr>
              <a:t>que nos </a:t>
            </a:r>
            <a:r>
              <a:rPr lang="es-ES_tradnl" sz="2000" b="1" dirty="0" smtClean="0">
                <a:solidFill>
                  <a:srgbClr val="7030A0"/>
                </a:solidFill>
              </a:rPr>
              <a:t>guían </a:t>
            </a:r>
            <a:r>
              <a:rPr lang="es-ES_tradnl" sz="2000" b="1" dirty="0">
                <a:solidFill>
                  <a:srgbClr val="7030A0"/>
                </a:solidFill>
              </a:rPr>
              <a:t>y a nuestra buena Madre </a:t>
            </a:r>
            <a:r>
              <a:rPr lang="es-ES_tradnl" sz="2000" b="1" dirty="0" smtClean="0">
                <a:solidFill>
                  <a:srgbClr val="7030A0"/>
                </a:solidFill>
              </a:rPr>
              <a:t>María Auxiliadora </a:t>
            </a:r>
            <a:r>
              <a:rPr lang="es-ES_tradnl" sz="2000" b="1" dirty="0">
                <a:solidFill>
                  <a:srgbClr val="7030A0"/>
                </a:solidFill>
              </a:rPr>
              <a:t>que nos </a:t>
            </a:r>
            <a:r>
              <a:rPr lang="es-ES_tradnl" sz="2000" b="1" dirty="0" smtClean="0">
                <a:solidFill>
                  <a:srgbClr val="7030A0"/>
                </a:solidFill>
              </a:rPr>
              <a:t>protege</a:t>
            </a:r>
            <a:r>
              <a:rPr lang="es-ES_tradnl" sz="2000" b="1" dirty="0">
                <a:solidFill>
                  <a:srgbClr val="7030A0"/>
                </a:solidFill>
              </a:rPr>
              <a:t>, aun cuando </a:t>
            </a:r>
            <a:r>
              <a:rPr lang="es-ES_tradnl" sz="2000" b="1" dirty="0" smtClean="0">
                <a:solidFill>
                  <a:srgbClr val="7030A0"/>
                </a:solidFill>
              </a:rPr>
              <a:t>viniera </a:t>
            </a:r>
            <a:r>
              <a:rPr lang="es-ES_tradnl" sz="2000" b="1" dirty="0">
                <a:solidFill>
                  <a:srgbClr val="7030A0"/>
                </a:solidFill>
              </a:rPr>
              <a:t>un </a:t>
            </a:r>
            <a:r>
              <a:rPr lang="es-ES_tradnl" sz="2000" b="1" dirty="0" smtClean="0">
                <a:solidFill>
                  <a:srgbClr val="7030A0"/>
                </a:solidFill>
              </a:rPr>
              <a:t>ejército </a:t>
            </a:r>
            <a:r>
              <a:rPr lang="es-ES_tradnl" sz="2000" b="1" dirty="0">
                <a:solidFill>
                  <a:srgbClr val="7030A0"/>
                </a:solidFill>
              </a:rPr>
              <a:t>entero contra nosotras no </a:t>
            </a:r>
            <a:r>
              <a:rPr lang="es-ES_tradnl" sz="2000" b="1" dirty="0" smtClean="0">
                <a:solidFill>
                  <a:srgbClr val="7030A0"/>
                </a:solidFill>
              </a:rPr>
              <a:t>tendríamos </a:t>
            </a:r>
            <a:r>
              <a:rPr lang="es-ES_tradnl" sz="2000" b="1" dirty="0">
                <a:solidFill>
                  <a:srgbClr val="7030A0"/>
                </a:solidFill>
              </a:rPr>
              <a:t>que temer</a:t>
            </a:r>
            <a:r>
              <a:rPr lang="es-ES_tradnl" sz="2000" b="1" dirty="0" smtClean="0">
                <a:solidFill>
                  <a:srgbClr val="7030A0"/>
                </a:solidFill>
              </a:rPr>
              <a:t>”.</a:t>
            </a:r>
            <a:endParaRPr lang="es-CO" sz="20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s-ES_tradnl" sz="2000" b="1" dirty="0" smtClean="0">
              <a:solidFill>
                <a:srgbClr val="7030A0"/>
              </a:solidFill>
            </a:endParaRPr>
          </a:p>
        </p:txBody>
      </p:sp>
      <p:pic>
        <p:nvPicPr>
          <p:cNvPr id="25602" name="Picture 2" descr="http://2.bp.blogspot.com/-umKhsSE91u4/TXqBU45CNvI/AAAAAAAAZRM/vN6Ho6FafFw/s400/www.insightmediastrategy.com%2B-%2BTributo%2Ba%2Bla%2Binfancia%2B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9296">
            <a:off x="1178468" y="4539154"/>
            <a:ext cx="1905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9930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0"/>
            <a:ext cx="2736303" cy="248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6247"/>
            <a:ext cx="3024336" cy="321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4860032" y="1226290"/>
            <a:ext cx="3528392" cy="4506966"/>
          </a:xfr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_tradnl" sz="2800" b="1" dirty="0" smtClean="0">
              <a:solidFill>
                <a:srgbClr val="7030A0"/>
              </a:solidFill>
              <a:latin typeface="Candara" pitchFamily="34" charset="0"/>
            </a:endParaRPr>
          </a:p>
          <a:p>
            <a:pPr marL="0" indent="0" algn="ctr">
              <a:buNone/>
            </a:pPr>
            <a:r>
              <a:rPr lang="es-ES_tradnl" sz="2800" b="1" dirty="0" smtClean="0">
                <a:solidFill>
                  <a:srgbClr val="7030A0"/>
                </a:solidFill>
                <a:latin typeface="Candara" pitchFamily="34" charset="0"/>
              </a:rPr>
              <a:t>Las alturas vertiginosas de la Virgen Madre que le presentaba la fe, no le impidieron sentirla cercana, llamarla “Madre”, gozar de ser su hija. </a:t>
            </a:r>
            <a:endParaRPr lang="es-CO" sz="28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1168">
            <a:off x="1067804" y="4571828"/>
            <a:ext cx="2213157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6231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0"/>
            <a:ext cx="2736303" cy="248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6247"/>
            <a:ext cx="3024336" cy="321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4860032" y="999795"/>
            <a:ext cx="3528392" cy="4733461"/>
          </a:xfr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s-ES_tradnl" sz="24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s-ES_tradnl" sz="2400" b="1" dirty="0" smtClean="0">
                <a:solidFill>
                  <a:srgbClr val="7030A0"/>
                </a:solidFill>
              </a:rPr>
              <a:t>Su </a:t>
            </a:r>
            <a:r>
              <a:rPr lang="es-ES_tradnl" sz="2400" b="1" dirty="0">
                <a:solidFill>
                  <a:srgbClr val="7030A0"/>
                </a:solidFill>
              </a:rPr>
              <a:t>ilimitada confianza en </a:t>
            </a:r>
            <a:r>
              <a:rPr lang="es-ES_tradnl" sz="2400" b="1" dirty="0" smtClean="0">
                <a:solidFill>
                  <a:srgbClr val="7030A0"/>
                </a:solidFill>
              </a:rPr>
              <a:t>María hizo </a:t>
            </a:r>
            <a:r>
              <a:rPr lang="es-ES_tradnl" sz="2400" b="1" dirty="0">
                <a:solidFill>
                  <a:srgbClr val="7030A0"/>
                </a:solidFill>
              </a:rPr>
              <a:t>que saliera ilesa </a:t>
            </a:r>
            <a:r>
              <a:rPr lang="es-ES_tradnl" sz="2400" b="1" dirty="0" smtClean="0">
                <a:solidFill>
                  <a:srgbClr val="7030A0"/>
                </a:solidFill>
              </a:rPr>
              <a:t>también </a:t>
            </a:r>
            <a:r>
              <a:rPr lang="es-ES_tradnl" sz="2400" b="1" dirty="0">
                <a:solidFill>
                  <a:srgbClr val="7030A0"/>
                </a:solidFill>
              </a:rPr>
              <a:t>en la </a:t>
            </a:r>
            <a:r>
              <a:rPr lang="es-ES_tradnl" sz="2400" b="1" dirty="0" smtClean="0">
                <a:solidFill>
                  <a:srgbClr val="7030A0"/>
                </a:solidFill>
              </a:rPr>
              <a:t>última batalla.  </a:t>
            </a:r>
            <a:r>
              <a:rPr lang="es-ES_tradnl" sz="2400" b="1" dirty="0">
                <a:solidFill>
                  <a:srgbClr val="7030A0"/>
                </a:solidFill>
              </a:rPr>
              <a:t>Escribe su biógrafo</a:t>
            </a:r>
            <a:r>
              <a:rPr lang="es-ES_tradnl" sz="2400" b="1" dirty="0" smtClean="0">
                <a:solidFill>
                  <a:srgbClr val="7030A0"/>
                </a:solidFill>
              </a:rPr>
              <a:t>: “Parece como si su </a:t>
            </a:r>
            <a:r>
              <a:rPr lang="es-ES_tradnl" sz="2400" b="1" dirty="0">
                <a:solidFill>
                  <a:srgbClr val="7030A0"/>
                </a:solidFill>
              </a:rPr>
              <a:t>Dios </a:t>
            </a:r>
            <a:r>
              <a:rPr lang="es-ES_tradnl" sz="2400" b="1" dirty="0" smtClean="0">
                <a:solidFill>
                  <a:srgbClr val="7030A0"/>
                </a:solidFill>
              </a:rPr>
              <a:t>consintiera </a:t>
            </a:r>
            <a:r>
              <a:rPr lang="es-ES_tradnl" sz="2400" b="1" dirty="0">
                <a:solidFill>
                  <a:srgbClr val="7030A0"/>
                </a:solidFill>
              </a:rPr>
              <a:t>aún una </a:t>
            </a:r>
            <a:r>
              <a:rPr lang="es-ES_tradnl" sz="2400" b="1" dirty="0" smtClean="0">
                <a:solidFill>
                  <a:srgbClr val="7030A0"/>
                </a:solidFill>
              </a:rPr>
              <a:t>última </a:t>
            </a:r>
            <a:r>
              <a:rPr lang="es-ES_tradnl" sz="2400" b="1" dirty="0">
                <a:solidFill>
                  <a:srgbClr val="7030A0"/>
                </a:solidFill>
              </a:rPr>
              <a:t>y terrible </a:t>
            </a:r>
            <a:r>
              <a:rPr lang="es-ES_tradnl" sz="2400" b="1" dirty="0" smtClean="0">
                <a:solidFill>
                  <a:srgbClr val="7030A0"/>
                </a:solidFill>
              </a:rPr>
              <a:t>tentación </a:t>
            </a:r>
            <a:r>
              <a:rPr lang="es-ES_tradnl" sz="2400" b="1" dirty="0">
                <a:solidFill>
                  <a:srgbClr val="7030A0"/>
                </a:solidFill>
              </a:rPr>
              <a:t>a aquella alma entregada a Él sin reservas </a:t>
            </a:r>
            <a:r>
              <a:rPr lang="es-ES_tradnl" sz="2400" b="1" dirty="0" smtClean="0">
                <a:solidFill>
                  <a:srgbClr val="7030A0"/>
                </a:solidFill>
              </a:rPr>
              <a:t>desde </a:t>
            </a:r>
            <a:r>
              <a:rPr lang="es-ES_tradnl" sz="2400" b="1" dirty="0">
                <a:solidFill>
                  <a:srgbClr val="7030A0"/>
                </a:solidFill>
              </a:rPr>
              <a:t>los </a:t>
            </a:r>
            <a:r>
              <a:rPr lang="es-ES_tradnl" sz="2400" b="1" dirty="0" smtClean="0">
                <a:solidFill>
                  <a:srgbClr val="7030A0"/>
                </a:solidFill>
              </a:rPr>
              <a:t>primeros </a:t>
            </a:r>
            <a:r>
              <a:rPr lang="es-ES_tradnl" sz="2400" b="1" dirty="0">
                <a:solidFill>
                  <a:srgbClr val="7030A0"/>
                </a:solidFill>
              </a:rPr>
              <a:t>años…</a:t>
            </a:r>
            <a:endParaRPr lang="es-CO" sz="24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s-ES_tradnl" sz="2400" b="1" dirty="0" smtClean="0">
              <a:solidFill>
                <a:srgbClr val="7030A0"/>
              </a:solidFill>
            </a:endParaRPr>
          </a:p>
        </p:txBody>
      </p:sp>
      <p:pic>
        <p:nvPicPr>
          <p:cNvPr id="24578" name="Picture 2" descr="http://1.bp.blogspot.com/-12GGaBqzCPQ/TXqBUsISZII/AAAAAAAAZRE/2-vkI4oijcA/s400/www.insightmediastrategy.com%2B-%2BTributo%2Ba%2Bla%2Binfancia%2B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0924">
            <a:off x="1187293" y="4797153"/>
            <a:ext cx="1936608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555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0"/>
            <a:ext cx="2736303" cy="248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6247"/>
            <a:ext cx="3024336" cy="321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4860032" y="999795"/>
            <a:ext cx="3528392" cy="4589445"/>
          </a:xfr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_tradnl" sz="2800" b="1" dirty="0" smtClean="0">
                <a:solidFill>
                  <a:srgbClr val="7030A0"/>
                </a:solidFill>
              </a:rPr>
              <a:t>…</a:t>
            </a:r>
            <a:r>
              <a:rPr lang="es-ES_tradnl" sz="2800" b="1" dirty="0">
                <a:solidFill>
                  <a:srgbClr val="7030A0"/>
                </a:solidFill>
              </a:rPr>
              <a:t>Ella que </a:t>
            </a:r>
            <a:r>
              <a:rPr lang="es-ES_tradnl" sz="2800" b="1" dirty="0" smtClean="0">
                <a:solidFill>
                  <a:srgbClr val="7030A0"/>
                </a:solidFill>
              </a:rPr>
              <a:t>había </a:t>
            </a:r>
            <a:r>
              <a:rPr lang="es-ES_tradnl" sz="2800" b="1" dirty="0">
                <a:solidFill>
                  <a:srgbClr val="7030A0"/>
                </a:solidFill>
              </a:rPr>
              <a:t>consolado tantos corazones y animado a tantas almas, </a:t>
            </a:r>
            <a:r>
              <a:rPr lang="es-ES_tradnl" sz="2800" b="1" dirty="0" smtClean="0">
                <a:solidFill>
                  <a:srgbClr val="7030A0"/>
                </a:solidFill>
              </a:rPr>
              <a:t>temió </a:t>
            </a:r>
            <a:r>
              <a:rPr lang="es-ES_tradnl" sz="2800" b="1" dirty="0">
                <a:solidFill>
                  <a:srgbClr val="7030A0"/>
                </a:solidFill>
              </a:rPr>
              <a:t>por su salvación. Ese </a:t>
            </a:r>
            <a:r>
              <a:rPr lang="es-ES_tradnl" sz="2800" b="1" dirty="0" smtClean="0">
                <a:solidFill>
                  <a:srgbClr val="7030A0"/>
                </a:solidFill>
              </a:rPr>
              <a:t>temor </a:t>
            </a:r>
            <a:r>
              <a:rPr lang="es-ES_tradnl" sz="2800" b="1" dirty="0">
                <a:solidFill>
                  <a:srgbClr val="7030A0"/>
                </a:solidFill>
              </a:rPr>
              <a:t>le hizo </a:t>
            </a:r>
            <a:r>
              <a:rPr lang="es-ES_tradnl" sz="2800" b="1" dirty="0" smtClean="0">
                <a:solidFill>
                  <a:srgbClr val="7030A0"/>
                </a:solidFill>
              </a:rPr>
              <a:t>sufrir </a:t>
            </a:r>
            <a:r>
              <a:rPr lang="es-ES_tradnl" sz="2800" b="1" dirty="0">
                <a:solidFill>
                  <a:srgbClr val="7030A0"/>
                </a:solidFill>
              </a:rPr>
              <a:t>un tormento indecible. Daba </a:t>
            </a:r>
            <a:r>
              <a:rPr lang="es-ES_tradnl" sz="2800" b="1" dirty="0" smtClean="0">
                <a:solidFill>
                  <a:srgbClr val="7030A0"/>
                </a:solidFill>
              </a:rPr>
              <a:t>compasión </a:t>
            </a:r>
            <a:r>
              <a:rPr lang="es-ES_tradnl" sz="2800" b="1" dirty="0">
                <a:solidFill>
                  <a:srgbClr val="7030A0"/>
                </a:solidFill>
              </a:rPr>
              <a:t>ver la angustia que </a:t>
            </a:r>
            <a:r>
              <a:rPr lang="es-ES_tradnl" sz="2800" b="1" dirty="0" smtClean="0">
                <a:solidFill>
                  <a:srgbClr val="7030A0"/>
                </a:solidFill>
              </a:rPr>
              <a:t>reflejaba </a:t>
            </a:r>
            <a:r>
              <a:rPr lang="es-ES_tradnl" sz="2800" b="1" dirty="0">
                <a:solidFill>
                  <a:srgbClr val="7030A0"/>
                </a:solidFill>
              </a:rPr>
              <a:t>su rostro… </a:t>
            </a:r>
            <a:endParaRPr lang="es-CO" sz="28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3368">
            <a:off x="1286325" y="4777315"/>
            <a:ext cx="1780778" cy="16194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9350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0"/>
            <a:ext cx="2736303" cy="248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6247"/>
            <a:ext cx="3024336" cy="321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4860032" y="999795"/>
            <a:ext cx="3528392" cy="4733461"/>
          </a:xfr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s-ES_tradnl" sz="24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s-ES_tradnl" sz="2400" b="1" dirty="0" smtClean="0">
                <a:solidFill>
                  <a:srgbClr val="7030A0"/>
                </a:solidFill>
              </a:rPr>
              <a:t>… Luchó </a:t>
            </a:r>
            <a:r>
              <a:rPr lang="es-ES_tradnl" sz="2400" b="1" dirty="0">
                <a:solidFill>
                  <a:srgbClr val="7030A0"/>
                </a:solidFill>
              </a:rPr>
              <a:t>con fuerza contra un enemigo visible. Después, mirando fijamente el </a:t>
            </a:r>
            <a:r>
              <a:rPr lang="es-ES_tradnl" sz="2400" b="1" dirty="0" smtClean="0">
                <a:solidFill>
                  <a:srgbClr val="7030A0"/>
                </a:solidFill>
              </a:rPr>
              <a:t>cuadro </a:t>
            </a:r>
            <a:r>
              <a:rPr lang="es-ES_tradnl" sz="2400" b="1" dirty="0">
                <a:solidFill>
                  <a:srgbClr val="7030A0"/>
                </a:solidFill>
              </a:rPr>
              <a:t>de la Virgen: “Pero, ¿A </a:t>
            </a:r>
            <a:r>
              <a:rPr lang="es-ES_tradnl" sz="2400" b="1" dirty="0" smtClean="0">
                <a:solidFill>
                  <a:srgbClr val="7030A0"/>
                </a:solidFill>
              </a:rPr>
              <a:t>qu</a:t>
            </a:r>
            <a:r>
              <a:rPr lang="es-ES_tradnl" sz="2400" b="1" dirty="0">
                <a:solidFill>
                  <a:srgbClr val="7030A0"/>
                </a:solidFill>
              </a:rPr>
              <a:t>é</a:t>
            </a:r>
            <a:r>
              <a:rPr lang="es-ES_tradnl" sz="2400" b="1" dirty="0" smtClean="0">
                <a:solidFill>
                  <a:srgbClr val="7030A0"/>
                </a:solidFill>
              </a:rPr>
              <a:t> </a:t>
            </a:r>
            <a:r>
              <a:rPr lang="es-ES_tradnl" sz="2400" b="1" dirty="0">
                <a:solidFill>
                  <a:srgbClr val="7030A0"/>
                </a:solidFill>
              </a:rPr>
              <a:t>tanto miedo?, se </a:t>
            </a:r>
            <a:r>
              <a:rPr lang="es-ES_tradnl" sz="2400" b="1" dirty="0" smtClean="0">
                <a:solidFill>
                  <a:srgbClr val="7030A0"/>
                </a:solidFill>
              </a:rPr>
              <a:t>dijo, ¿qué </a:t>
            </a:r>
            <a:r>
              <a:rPr lang="es-ES_tradnl" sz="2400" b="1" dirty="0">
                <a:solidFill>
                  <a:srgbClr val="7030A0"/>
                </a:solidFill>
              </a:rPr>
              <a:t>es esto? ¿Quién confió en la Virgen sin ser escuchado</a:t>
            </a:r>
            <a:r>
              <a:rPr lang="es-ES_tradnl" sz="2400" b="1" dirty="0" smtClean="0">
                <a:solidFill>
                  <a:srgbClr val="7030A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ES_tradnl" sz="2400" b="1" dirty="0" smtClean="0">
                <a:solidFill>
                  <a:srgbClr val="7030A0"/>
                </a:solidFill>
              </a:rPr>
              <a:t>¡Ánimo</a:t>
            </a:r>
            <a:r>
              <a:rPr lang="es-ES_tradnl" sz="2400" b="1" dirty="0">
                <a:solidFill>
                  <a:srgbClr val="7030A0"/>
                </a:solidFill>
              </a:rPr>
              <a:t>, sor María! </a:t>
            </a:r>
            <a:endParaRPr lang="es-ES_tradnl" sz="2800" b="1" dirty="0" smtClean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6054">
            <a:off x="1119432" y="4724315"/>
            <a:ext cx="2245996" cy="17398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25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0"/>
            <a:ext cx="2736303" cy="248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6247"/>
            <a:ext cx="3024336" cy="321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4860032" y="999795"/>
            <a:ext cx="3528392" cy="4733461"/>
          </a:xfr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s-ES_tradnl" sz="2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s-ES_tradnl" sz="2800" b="1" dirty="0" smtClean="0">
                <a:solidFill>
                  <a:srgbClr val="7030A0"/>
                </a:solidFill>
              </a:rPr>
              <a:t>… </a:t>
            </a:r>
            <a:r>
              <a:rPr lang="es-ES_tradnl" sz="2800" b="1" dirty="0">
                <a:solidFill>
                  <a:srgbClr val="7030A0"/>
                </a:solidFill>
              </a:rPr>
              <a:t>¿No </a:t>
            </a:r>
            <a:r>
              <a:rPr lang="es-ES_tradnl" sz="2800" b="1" dirty="0" smtClean="0">
                <a:solidFill>
                  <a:srgbClr val="7030A0"/>
                </a:solidFill>
              </a:rPr>
              <a:t>eres hija </a:t>
            </a:r>
            <a:r>
              <a:rPr lang="es-ES_tradnl" sz="2800" b="1" dirty="0">
                <a:solidFill>
                  <a:srgbClr val="7030A0"/>
                </a:solidFill>
              </a:rPr>
              <a:t>de la </a:t>
            </a:r>
            <a:r>
              <a:rPr lang="es-ES_tradnl" sz="2800" b="1" dirty="0" smtClean="0">
                <a:solidFill>
                  <a:srgbClr val="7030A0"/>
                </a:solidFill>
              </a:rPr>
              <a:t>Virgen? </a:t>
            </a:r>
            <a:r>
              <a:rPr lang="es-ES_tradnl" sz="2800" b="1" dirty="0">
                <a:solidFill>
                  <a:srgbClr val="7030A0"/>
                </a:solidFill>
              </a:rPr>
              <a:t>¿Quién confió en </a:t>
            </a:r>
            <a:r>
              <a:rPr lang="es-ES_tradnl" sz="2800" b="1" dirty="0" smtClean="0">
                <a:solidFill>
                  <a:srgbClr val="7030A0"/>
                </a:solidFill>
              </a:rPr>
              <a:t>María </a:t>
            </a:r>
            <a:r>
              <a:rPr lang="es-ES_tradnl" sz="2800" b="1" dirty="0">
                <a:solidFill>
                  <a:srgbClr val="7030A0"/>
                </a:solidFill>
              </a:rPr>
              <a:t>y quedó confundido</a:t>
            </a:r>
            <a:r>
              <a:rPr lang="es-ES_tradnl" sz="2800" b="1" dirty="0" smtClean="0">
                <a:solidFill>
                  <a:srgbClr val="7030A0"/>
                </a:solidFill>
              </a:rPr>
              <a:t>? ¡Ánimo! ¡Ánimo! Mañana empieza la novena de María Auxiliadora. Canta las glorias de tu Madre”.</a:t>
            </a:r>
          </a:p>
          <a:p>
            <a:pPr marL="0" indent="0" algn="ctr">
              <a:buNone/>
            </a:pPr>
            <a:endParaRPr lang="es-ES_tradnl" sz="28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s-ES_tradnl" sz="2800" b="1" dirty="0" smtClean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3291">
            <a:off x="1276590" y="4629121"/>
            <a:ext cx="1800200" cy="1819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3288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0"/>
            <a:ext cx="2736303" cy="248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6247"/>
            <a:ext cx="3024336" cy="321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4860747" y="1757855"/>
            <a:ext cx="3528392" cy="3518859"/>
          </a:xfr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s-ES_tradnl" sz="2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s-ES_tradnl" sz="2800" b="1" dirty="0" smtClean="0">
                <a:solidFill>
                  <a:srgbClr val="7030A0"/>
                </a:solidFill>
              </a:rPr>
              <a:t>…</a:t>
            </a:r>
            <a:r>
              <a:rPr lang="es-ES_tradnl" sz="2800" b="1" dirty="0" smtClean="0">
                <a:solidFill>
                  <a:srgbClr val="7030A0"/>
                </a:solidFill>
              </a:rPr>
              <a:t>Y </a:t>
            </a:r>
            <a:r>
              <a:rPr lang="es-ES_tradnl" sz="2800" b="1" dirty="0">
                <a:solidFill>
                  <a:srgbClr val="7030A0"/>
                </a:solidFill>
              </a:rPr>
              <a:t>reuniendo la pocas fuerzas que le quedaban entonó el canto “ </a:t>
            </a:r>
            <a:r>
              <a:rPr lang="es-ES_tradnl" sz="2800" b="1" dirty="0" smtClean="0">
                <a:solidFill>
                  <a:srgbClr val="7030A0"/>
                </a:solidFill>
              </a:rPr>
              <a:t>Quien </a:t>
            </a:r>
            <a:r>
              <a:rPr lang="es-ES_tradnl" sz="2800" b="1" dirty="0">
                <a:solidFill>
                  <a:srgbClr val="7030A0"/>
                </a:solidFill>
              </a:rPr>
              <a:t>ama a </a:t>
            </a:r>
            <a:r>
              <a:rPr lang="es-ES_tradnl" sz="2800" b="1" dirty="0" smtClean="0">
                <a:solidFill>
                  <a:srgbClr val="7030A0"/>
                </a:solidFill>
              </a:rPr>
              <a:t>María </a:t>
            </a:r>
            <a:r>
              <a:rPr lang="es-ES_tradnl" sz="2800" b="1" dirty="0">
                <a:solidFill>
                  <a:srgbClr val="7030A0"/>
                </a:solidFill>
              </a:rPr>
              <a:t>contento estará”.</a:t>
            </a:r>
            <a:endParaRPr lang="es-CO" sz="2800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4638">
            <a:off x="1148343" y="4519086"/>
            <a:ext cx="1937929" cy="19731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5513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0"/>
            <a:ext cx="2736303" cy="248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6247"/>
            <a:ext cx="3024336" cy="321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4841776" y="2204849"/>
            <a:ext cx="3528392" cy="2933261"/>
          </a:xfr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s-ES_tradnl" sz="2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s-ES_tradnl" sz="2800" b="1" dirty="0" smtClean="0">
                <a:solidFill>
                  <a:srgbClr val="7030A0"/>
                </a:solidFill>
              </a:rPr>
              <a:t>Así concluyó </a:t>
            </a:r>
            <a:r>
              <a:rPr lang="es-ES_tradnl" sz="2800" b="1" dirty="0">
                <a:solidFill>
                  <a:srgbClr val="7030A0"/>
                </a:solidFill>
              </a:rPr>
              <a:t>su carrera en este </a:t>
            </a:r>
            <a:r>
              <a:rPr lang="es-ES_tradnl" sz="2800" b="1" dirty="0" smtClean="0">
                <a:solidFill>
                  <a:srgbClr val="7030A0"/>
                </a:solidFill>
              </a:rPr>
              <a:t>mundo</a:t>
            </a:r>
            <a:r>
              <a:rPr lang="es-ES_tradnl" sz="2800" b="1" dirty="0">
                <a:solidFill>
                  <a:srgbClr val="7030A0"/>
                </a:solidFill>
              </a:rPr>
              <a:t>, con el </a:t>
            </a:r>
            <a:r>
              <a:rPr lang="es-ES_tradnl" sz="2800" b="1" dirty="0" smtClean="0">
                <a:solidFill>
                  <a:srgbClr val="7030A0"/>
                </a:solidFill>
              </a:rPr>
              <a:t>nombre </a:t>
            </a:r>
            <a:r>
              <a:rPr lang="es-ES_tradnl" sz="2800" b="1" dirty="0">
                <a:solidFill>
                  <a:srgbClr val="7030A0"/>
                </a:solidFill>
              </a:rPr>
              <a:t>de </a:t>
            </a:r>
            <a:r>
              <a:rPr lang="es-ES_tradnl" sz="2800" b="1" dirty="0" smtClean="0">
                <a:solidFill>
                  <a:srgbClr val="7030A0"/>
                </a:solidFill>
              </a:rPr>
              <a:t>María en </a:t>
            </a:r>
            <a:r>
              <a:rPr lang="es-ES_tradnl" sz="2800" b="1" dirty="0">
                <a:solidFill>
                  <a:srgbClr val="7030A0"/>
                </a:solidFill>
              </a:rPr>
              <a:t>los labios.</a:t>
            </a:r>
            <a:endParaRPr lang="es-CO" sz="28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s-ES_tradnl" sz="2800" b="1" dirty="0" smtClean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1520">
            <a:off x="1233412" y="4690320"/>
            <a:ext cx="1837698" cy="1710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8049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0"/>
            <a:ext cx="2736303" cy="248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6247"/>
            <a:ext cx="3024336" cy="321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4850475" y="954257"/>
            <a:ext cx="3528392" cy="4949485"/>
          </a:xfr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s-ES_tradnl" sz="24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s-ES_tradnl" sz="2400" b="1" dirty="0" smtClean="0">
                <a:solidFill>
                  <a:srgbClr val="7030A0"/>
                </a:solidFill>
              </a:rPr>
              <a:t>La </a:t>
            </a:r>
            <a:r>
              <a:rPr lang="es-ES_tradnl" sz="2400" b="1" dirty="0">
                <a:solidFill>
                  <a:srgbClr val="7030A0"/>
                </a:solidFill>
              </a:rPr>
              <a:t>vida mariana de </a:t>
            </a:r>
            <a:r>
              <a:rPr lang="es-ES_tradnl" sz="2400" b="1" dirty="0" smtClean="0">
                <a:solidFill>
                  <a:srgbClr val="7030A0"/>
                </a:solidFill>
              </a:rPr>
              <a:t>María </a:t>
            </a:r>
            <a:r>
              <a:rPr lang="es-ES_tradnl" sz="2400" b="1" dirty="0">
                <a:solidFill>
                  <a:srgbClr val="7030A0"/>
                </a:solidFill>
              </a:rPr>
              <a:t>Dominga Mazzarello, cuyo epílogo fue </a:t>
            </a:r>
            <a:r>
              <a:rPr lang="es-ES_tradnl" sz="2400" b="1" dirty="0" smtClean="0">
                <a:solidFill>
                  <a:srgbClr val="7030A0"/>
                </a:solidFill>
              </a:rPr>
              <a:t>el </a:t>
            </a:r>
            <a:r>
              <a:rPr lang="es-ES_tradnl" sz="2400" b="1" dirty="0">
                <a:solidFill>
                  <a:srgbClr val="7030A0"/>
                </a:solidFill>
              </a:rPr>
              <a:t>canto, la </a:t>
            </a:r>
            <a:r>
              <a:rPr lang="es-ES_tradnl" sz="2400" b="1" dirty="0" smtClean="0">
                <a:solidFill>
                  <a:srgbClr val="7030A0"/>
                </a:solidFill>
              </a:rPr>
              <a:t>introducía </a:t>
            </a:r>
            <a:r>
              <a:rPr lang="es-ES_tradnl" sz="2400" b="1" dirty="0">
                <a:solidFill>
                  <a:srgbClr val="7030A0"/>
                </a:solidFill>
              </a:rPr>
              <a:t>en el definitivo encuentro nupcial con el </a:t>
            </a:r>
            <a:r>
              <a:rPr lang="es-ES_tradnl" sz="2400" b="1" dirty="0" smtClean="0">
                <a:solidFill>
                  <a:srgbClr val="7030A0"/>
                </a:solidFill>
              </a:rPr>
              <a:t>Cordero </a:t>
            </a:r>
            <a:r>
              <a:rPr lang="es-ES_tradnl" sz="2400" b="1" dirty="0">
                <a:solidFill>
                  <a:srgbClr val="7030A0"/>
                </a:solidFill>
              </a:rPr>
              <a:t>Inmaculado, realizándose en  pleno los </a:t>
            </a:r>
            <a:r>
              <a:rPr lang="es-ES_tradnl" sz="2400" b="1" dirty="0" smtClean="0">
                <a:solidFill>
                  <a:srgbClr val="7030A0"/>
                </a:solidFill>
              </a:rPr>
              <a:t>encuentros Eucarísticos </a:t>
            </a:r>
            <a:r>
              <a:rPr lang="es-ES_tradnl" sz="2400" b="1" dirty="0">
                <a:solidFill>
                  <a:srgbClr val="7030A0"/>
                </a:solidFill>
              </a:rPr>
              <a:t>que habían sido la </a:t>
            </a:r>
            <a:r>
              <a:rPr lang="es-ES_tradnl" sz="2400" b="1" dirty="0" smtClean="0">
                <a:solidFill>
                  <a:srgbClr val="7030A0"/>
                </a:solidFill>
              </a:rPr>
              <a:t>realidad </a:t>
            </a:r>
            <a:r>
              <a:rPr lang="es-ES_tradnl" sz="2400" b="1" dirty="0">
                <a:solidFill>
                  <a:srgbClr val="7030A0"/>
                </a:solidFill>
              </a:rPr>
              <a:t>significativa y la segura garantía.</a:t>
            </a:r>
            <a:endParaRPr lang="es-CO" sz="24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s-ES_tradnl" sz="2800" b="1" dirty="0" smtClean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2672">
            <a:off x="1105704" y="4735533"/>
            <a:ext cx="2109611" cy="1662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3066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0"/>
            <a:ext cx="2736303" cy="248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6247"/>
            <a:ext cx="3024336" cy="321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4860032" y="913940"/>
            <a:ext cx="3528392" cy="5611403"/>
          </a:xfr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2800" b="1" dirty="0" smtClean="0">
                <a:solidFill>
                  <a:srgbClr val="7030A0"/>
                </a:solidFill>
                <a:latin typeface="Candara" pitchFamily="34" charset="0"/>
              </a:rPr>
              <a:t>Contemplarla </a:t>
            </a:r>
            <a:r>
              <a:rPr lang="es-ES" sz="2800" b="1" dirty="0">
                <a:solidFill>
                  <a:srgbClr val="7030A0"/>
                </a:solidFill>
                <a:latin typeface="Candara" pitchFamily="34" charset="0"/>
              </a:rPr>
              <a:t>en ese aspecto de “pobreza” que canta el </a:t>
            </a:r>
            <a:r>
              <a:rPr lang="es-ES" sz="2800" b="1" dirty="0" smtClean="0">
                <a:solidFill>
                  <a:srgbClr val="7030A0"/>
                </a:solidFill>
                <a:latin typeface="Candara" pitchFamily="34" charset="0"/>
              </a:rPr>
              <a:t>Magnificat</a:t>
            </a:r>
            <a:r>
              <a:rPr lang="es-ES" sz="2800" b="1" dirty="0">
                <a:solidFill>
                  <a:srgbClr val="7030A0"/>
                </a:solidFill>
                <a:latin typeface="Candara" pitchFamily="34" charset="0"/>
              </a:rPr>
              <a:t>, considerada en la sencilla y sobria realidad de la </a:t>
            </a:r>
            <a:r>
              <a:rPr lang="es-ES" sz="2800" b="1" dirty="0" smtClean="0">
                <a:solidFill>
                  <a:srgbClr val="7030A0"/>
                </a:solidFill>
                <a:latin typeface="Candara" pitchFamily="34" charset="0"/>
              </a:rPr>
              <a:t>narración evangélica </a:t>
            </a:r>
            <a:r>
              <a:rPr lang="es-ES" sz="2800" b="1" dirty="0">
                <a:solidFill>
                  <a:srgbClr val="7030A0"/>
                </a:solidFill>
                <a:latin typeface="Candara" pitchFamily="34" charset="0"/>
              </a:rPr>
              <a:t>que nos la presenta totalmente disponible a Dios, en su </a:t>
            </a:r>
            <a:r>
              <a:rPr lang="es-ES" sz="2800" b="1" dirty="0" smtClean="0">
                <a:solidFill>
                  <a:srgbClr val="7030A0"/>
                </a:solidFill>
                <a:latin typeface="Candara" pitchFamily="34" charset="0"/>
              </a:rPr>
              <a:t>Ecce </a:t>
            </a:r>
            <a:r>
              <a:rPr lang="es-ES" sz="2800" b="1" dirty="0">
                <a:solidFill>
                  <a:srgbClr val="7030A0"/>
                </a:solidFill>
                <a:latin typeface="Candara" pitchFamily="34" charset="0"/>
              </a:rPr>
              <a:t>ancilla Domini</a:t>
            </a:r>
            <a:r>
              <a:rPr lang="es-ES" sz="2800" b="1" dirty="0" smtClean="0">
                <a:solidFill>
                  <a:srgbClr val="7030A0"/>
                </a:solidFill>
                <a:latin typeface="Candara" pitchFamily="34" charset="0"/>
              </a:rPr>
              <a:t>”…</a:t>
            </a:r>
            <a:endParaRPr lang="es-ES" sz="2800" b="1" dirty="0">
              <a:solidFill>
                <a:srgbClr val="7030A0"/>
              </a:solidFill>
              <a:latin typeface="Candara" pitchFamily="34" charset="0"/>
            </a:endParaRPr>
          </a:p>
          <a:p>
            <a:pPr marL="0" indent="0" algn="ctr">
              <a:buNone/>
            </a:pPr>
            <a:endParaRPr lang="es-CO" sz="28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8040">
            <a:off x="918213" y="4820306"/>
            <a:ext cx="2123000" cy="1738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4925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0"/>
            <a:ext cx="2736303" cy="248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6247"/>
            <a:ext cx="3024336" cy="321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4860032" y="913941"/>
            <a:ext cx="3528392" cy="5179356"/>
          </a:xfr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_tradnl" sz="2800" b="1" dirty="0" smtClean="0">
                <a:solidFill>
                  <a:srgbClr val="7030A0"/>
                </a:solidFill>
              </a:rPr>
              <a:t>… en </a:t>
            </a:r>
            <a:r>
              <a:rPr lang="es-ES_tradnl" sz="2800" b="1" dirty="0">
                <a:solidFill>
                  <a:srgbClr val="7030A0"/>
                </a:solidFill>
              </a:rPr>
              <a:t>la caridad que la mueve a servir a su prima </a:t>
            </a:r>
            <a:r>
              <a:rPr lang="es-ES_tradnl" sz="2800" b="1" dirty="0" smtClean="0">
                <a:solidFill>
                  <a:srgbClr val="7030A0"/>
                </a:solidFill>
              </a:rPr>
              <a:t>Isabel, </a:t>
            </a:r>
            <a:r>
              <a:rPr lang="es-ES_tradnl" sz="2800" b="1" dirty="0">
                <a:solidFill>
                  <a:srgbClr val="7030A0"/>
                </a:solidFill>
              </a:rPr>
              <a:t>en la divina y al </a:t>
            </a:r>
            <a:r>
              <a:rPr lang="es-ES_tradnl" sz="2800" b="1" dirty="0" smtClean="0">
                <a:solidFill>
                  <a:srgbClr val="7030A0"/>
                </a:solidFill>
              </a:rPr>
              <a:t>mismo tiempo </a:t>
            </a:r>
            <a:r>
              <a:rPr lang="es-ES_tradnl" sz="2800" b="1" dirty="0">
                <a:solidFill>
                  <a:srgbClr val="7030A0"/>
                </a:solidFill>
              </a:rPr>
              <a:t>femenina previsión de las </a:t>
            </a:r>
            <a:r>
              <a:rPr lang="es-ES_tradnl" sz="2800" b="1" dirty="0" smtClean="0">
                <a:solidFill>
                  <a:srgbClr val="7030A0"/>
                </a:solidFill>
              </a:rPr>
              <a:t>bodas de Caná</a:t>
            </a:r>
            <a:r>
              <a:rPr lang="es-ES_tradnl" sz="2800" b="1" dirty="0">
                <a:solidFill>
                  <a:srgbClr val="7030A0"/>
                </a:solidFill>
              </a:rPr>
              <a:t>, en la </a:t>
            </a:r>
            <a:r>
              <a:rPr lang="es-ES_tradnl" sz="2800" b="1" dirty="0" smtClean="0">
                <a:solidFill>
                  <a:srgbClr val="7030A0"/>
                </a:solidFill>
              </a:rPr>
              <a:t>humildad </a:t>
            </a:r>
            <a:r>
              <a:rPr lang="es-ES_tradnl" sz="2800" b="1" dirty="0">
                <a:solidFill>
                  <a:srgbClr val="7030A0"/>
                </a:solidFill>
              </a:rPr>
              <a:t>y el silencio de una vida corriente y ordinaria en </a:t>
            </a:r>
            <a:r>
              <a:rPr lang="es-ES_tradnl" sz="2800" b="1" dirty="0" smtClean="0">
                <a:solidFill>
                  <a:srgbClr val="7030A0"/>
                </a:solidFill>
              </a:rPr>
              <a:t>Nazaret…</a:t>
            </a:r>
            <a:endParaRPr lang="es-CO" sz="28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s-CO" sz="2800" b="1" dirty="0">
              <a:solidFill>
                <a:srgbClr val="7030A0"/>
              </a:solidFill>
              <a:latin typeface="Candara" pitchFamily="34" charset="0"/>
            </a:endParaRPr>
          </a:p>
          <a:p>
            <a:pPr marL="0" indent="0" algn="ctr">
              <a:buNone/>
            </a:pPr>
            <a:endParaRPr lang="es-CO" sz="28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3471">
            <a:off x="1221898" y="4651728"/>
            <a:ext cx="1830279" cy="18150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9552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0"/>
            <a:ext cx="2736303" cy="248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6247"/>
            <a:ext cx="3024336" cy="321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4860032" y="913940"/>
            <a:ext cx="3528392" cy="5611403"/>
          </a:xfr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_tradnl" sz="2800" b="1" dirty="0" smtClean="0">
                <a:solidFill>
                  <a:srgbClr val="7030A0"/>
                </a:solidFill>
              </a:rPr>
              <a:t>… en </a:t>
            </a:r>
            <a:r>
              <a:rPr lang="es-ES_tradnl" sz="2800" b="1" dirty="0">
                <a:solidFill>
                  <a:srgbClr val="7030A0"/>
                </a:solidFill>
              </a:rPr>
              <a:t>la </a:t>
            </a:r>
            <a:r>
              <a:rPr lang="es-ES_tradnl" sz="2800" b="1" dirty="0" smtClean="0">
                <a:solidFill>
                  <a:srgbClr val="7030A0"/>
                </a:solidFill>
              </a:rPr>
              <a:t>interioridad </a:t>
            </a:r>
            <a:r>
              <a:rPr lang="es-ES_tradnl" sz="2800" b="1" dirty="0">
                <a:solidFill>
                  <a:srgbClr val="7030A0"/>
                </a:solidFill>
              </a:rPr>
              <a:t>con que custodiaba y </a:t>
            </a:r>
            <a:r>
              <a:rPr lang="es-ES_tradnl" sz="2800" b="1" dirty="0" smtClean="0">
                <a:solidFill>
                  <a:srgbClr val="7030A0"/>
                </a:solidFill>
              </a:rPr>
              <a:t>meditaba </a:t>
            </a:r>
            <a:r>
              <a:rPr lang="es-ES_tradnl" sz="2800" b="1" dirty="0">
                <a:solidFill>
                  <a:srgbClr val="7030A0"/>
                </a:solidFill>
              </a:rPr>
              <a:t>la </a:t>
            </a:r>
            <a:r>
              <a:rPr lang="es-ES_tradnl" sz="2800" b="1" dirty="0" smtClean="0">
                <a:solidFill>
                  <a:srgbClr val="7030A0"/>
                </a:solidFill>
              </a:rPr>
              <a:t>Palabra de Dios</a:t>
            </a:r>
            <a:r>
              <a:rPr lang="es-ES_tradnl" sz="2800" b="1" dirty="0">
                <a:solidFill>
                  <a:srgbClr val="7030A0"/>
                </a:solidFill>
              </a:rPr>
              <a:t>, en el silencioso desprendimiento de su </a:t>
            </a:r>
            <a:r>
              <a:rPr lang="es-ES_tradnl" sz="2800" b="1" dirty="0" smtClean="0">
                <a:solidFill>
                  <a:srgbClr val="7030A0"/>
                </a:solidFill>
              </a:rPr>
              <a:t>Jesús </a:t>
            </a:r>
            <a:r>
              <a:rPr lang="es-ES_tradnl" sz="2800" b="1" dirty="0">
                <a:solidFill>
                  <a:srgbClr val="7030A0"/>
                </a:solidFill>
              </a:rPr>
              <a:t>cuando llegó la hora de la vida </a:t>
            </a:r>
            <a:r>
              <a:rPr lang="es-ES_tradnl" sz="2800" b="1" dirty="0" smtClean="0">
                <a:solidFill>
                  <a:srgbClr val="7030A0"/>
                </a:solidFill>
              </a:rPr>
              <a:t>pública</a:t>
            </a:r>
            <a:r>
              <a:rPr lang="es-ES_tradnl" sz="2800" b="1" dirty="0">
                <a:solidFill>
                  <a:srgbClr val="7030A0"/>
                </a:solidFill>
              </a:rPr>
              <a:t>, en </a:t>
            </a:r>
            <a:r>
              <a:rPr lang="es-ES_tradnl" sz="2800" b="1" dirty="0" smtClean="0">
                <a:solidFill>
                  <a:srgbClr val="7030A0"/>
                </a:solidFill>
              </a:rPr>
              <a:t>su participación </a:t>
            </a:r>
            <a:r>
              <a:rPr lang="es-ES_tradnl" sz="2800" b="1" dirty="0">
                <a:solidFill>
                  <a:srgbClr val="7030A0"/>
                </a:solidFill>
              </a:rPr>
              <a:t>en la </a:t>
            </a:r>
            <a:r>
              <a:rPr lang="es-ES_tradnl" sz="2800" b="1" dirty="0" smtClean="0">
                <a:solidFill>
                  <a:srgbClr val="7030A0"/>
                </a:solidFill>
              </a:rPr>
              <a:t>obra </a:t>
            </a:r>
            <a:r>
              <a:rPr lang="es-ES_tradnl" sz="2800" b="1" dirty="0">
                <a:solidFill>
                  <a:srgbClr val="7030A0"/>
                </a:solidFill>
              </a:rPr>
              <a:t>redentora de </a:t>
            </a:r>
            <a:r>
              <a:rPr lang="es-ES_tradnl" sz="2800" b="1" dirty="0" smtClean="0">
                <a:solidFill>
                  <a:srgbClr val="7030A0"/>
                </a:solidFill>
              </a:rPr>
              <a:t>su Hijo.</a:t>
            </a:r>
            <a:endParaRPr lang="es-CO" sz="28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s-CO" sz="28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4188">
            <a:off x="1180309" y="4610062"/>
            <a:ext cx="2033403" cy="1868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0554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0"/>
            <a:ext cx="2736303" cy="248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6247"/>
            <a:ext cx="3024336" cy="321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4872447" y="1873439"/>
            <a:ext cx="3528392" cy="3111121"/>
          </a:xfr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s-ES_tradnl" sz="2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s-ES_tradnl" sz="2800" b="1" dirty="0" smtClean="0">
                <a:solidFill>
                  <a:srgbClr val="7030A0"/>
                </a:solidFill>
              </a:rPr>
              <a:t>María Dominga </a:t>
            </a:r>
            <a:r>
              <a:rPr lang="es-ES_tradnl" sz="2800" b="1" dirty="0">
                <a:solidFill>
                  <a:srgbClr val="7030A0"/>
                </a:solidFill>
              </a:rPr>
              <a:t>abrazó </a:t>
            </a:r>
            <a:r>
              <a:rPr lang="es-ES_tradnl" sz="2800" b="1" dirty="0" smtClean="0">
                <a:solidFill>
                  <a:srgbClr val="7030A0"/>
                </a:solidFill>
              </a:rPr>
              <a:t>así </a:t>
            </a:r>
            <a:r>
              <a:rPr lang="es-ES_tradnl" sz="2800" b="1" dirty="0">
                <a:solidFill>
                  <a:srgbClr val="7030A0"/>
                </a:solidFill>
              </a:rPr>
              <a:t>el misterio de </a:t>
            </a:r>
            <a:r>
              <a:rPr lang="es-ES_tradnl" sz="2800" b="1" dirty="0" smtClean="0">
                <a:solidFill>
                  <a:srgbClr val="7030A0"/>
                </a:solidFill>
              </a:rPr>
              <a:t>María, </a:t>
            </a:r>
            <a:r>
              <a:rPr lang="es-ES_tradnl" sz="2800" b="1" dirty="0">
                <a:solidFill>
                  <a:srgbClr val="7030A0"/>
                </a:solidFill>
              </a:rPr>
              <a:t>en su totalidad: Inmaculada, </a:t>
            </a:r>
            <a:r>
              <a:rPr lang="es-ES_tradnl" sz="2800" b="1" dirty="0" smtClean="0">
                <a:solidFill>
                  <a:srgbClr val="7030A0"/>
                </a:solidFill>
              </a:rPr>
              <a:t>Dolorosa</a:t>
            </a:r>
            <a:r>
              <a:rPr lang="es-ES_tradnl" sz="2800" b="1" dirty="0">
                <a:solidFill>
                  <a:srgbClr val="7030A0"/>
                </a:solidFill>
              </a:rPr>
              <a:t>, </a:t>
            </a:r>
            <a:r>
              <a:rPr lang="es-ES_tradnl" sz="2800" b="1" dirty="0" smtClean="0">
                <a:solidFill>
                  <a:srgbClr val="7030A0"/>
                </a:solidFill>
              </a:rPr>
              <a:t>Auxiliadora.</a:t>
            </a:r>
            <a:endParaRPr lang="es-CO" sz="28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8126">
            <a:off x="1061731" y="4681477"/>
            <a:ext cx="2146554" cy="17953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2848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0"/>
            <a:ext cx="2736303" cy="248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6247"/>
            <a:ext cx="3024336" cy="321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4860032" y="1109966"/>
            <a:ext cx="3528392" cy="3543170"/>
          </a:xfr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s-ES_tradnl" sz="2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s-ES_tradnl" sz="2800" b="1" dirty="0" smtClean="0">
                <a:solidFill>
                  <a:srgbClr val="7030A0"/>
                </a:solidFill>
              </a:rPr>
              <a:t>La Hija </a:t>
            </a:r>
            <a:r>
              <a:rPr lang="es-ES_tradnl" sz="2800" b="1" dirty="0">
                <a:solidFill>
                  <a:srgbClr val="7030A0"/>
                </a:solidFill>
              </a:rPr>
              <a:t>de la </a:t>
            </a:r>
            <a:r>
              <a:rPr lang="es-ES_tradnl" sz="2800" b="1" dirty="0" smtClean="0">
                <a:solidFill>
                  <a:srgbClr val="7030A0"/>
                </a:solidFill>
              </a:rPr>
              <a:t>Inmaculada</a:t>
            </a:r>
            <a:r>
              <a:rPr lang="es-ES_tradnl" sz="2800" b="1" dirty="0">
                <a:solidFill>
                  <a:srgbClr val="7030A0"/>
                </a:solidFill>
              </a:rPr>
              <a:t>, la devota de los dolores de la Virgen </a:t>
            </a:r>
            <a:r>
              <a:rPr lang="es-ES_tradnl" sz="2800" b="1" dirty="0" smtClean="0">
                <a:solidFill>
                  <a:srgbClr val="7030A0"/>
                </a:solidFill>
              </a:rPr>
              <a:t>Corredentora</a:t>
            </a:r>
            <a:r>
              <a:rPr lang="es-ES_tradnl" sz="2800" b="1" dirty="0">
                <a:solidFill>
                  <a:srgbClr val="7030A0"/>
                </a:solidFill>
              </a:rPr>
              <a:t>, </a:t>
            </a:r>
            <a:r>
              <a:rPr lang="es-ES_tradnl" sz="2800" b="1" dirty="0" smtClean="0">
                <a:solidFill>
                  <a:srgbClr val="7030A0"/>
                </a:solidFill>
              </a:rPr>
              <a:t>preparó </a:t>
            </a:r>
            <a:r>
              <a:rPr lang="es-ES_tradnl" sz="2800" b="1" dirty="0">
                <a:solidFill>
                  <a:srgbClr val="7030A0"/>
                </a:solidFill>
              </a:rPr>
              <a:t>a la hija de </a:t>
            </a:r>
            <a:r>
              <a:rPr lang="es-ES_tradnl" sz="2800" b="1" dirty="0" smtClean="0">
                <a:solidFill>
                  <a:srgbClr val="7030A0"/>
                </a:solidFill>
              </a:rPr>
              <a:t>María Auxiliadora.</a:t>
            </a:r>
            <a:endParaRPr lang="es-CO" sz="28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8794">
            <a:off x="1226401" y="4675214"/>
            <a:ext cx="2107801" cy="1733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777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0"/>
            <a:ext cx="2736303" cy="248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6247"/>
            <a:ext cx="3024336" cy="321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4860032" y="1109966"/>
            <a:ext cx="3528392" cy="4695298"/>
          </a:xfr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_tradnl" sz="2400" b="1" dirty="0">
                <a:solidFill>
                  <a:srgbClr val="7030A0"/>
                </a:solidFill>
              </a:rPr>
              <a:t>Santa </a:t>
            </a:r>
            <a:r>
              <a:rPr lang="es-ES_tradnl" sz="2400" b="1" dirty="0" smtClean="0">
                <a:solidFill>
                  <a:srgbClr val="7030A0"/>
                </a:solidFill>
              </a:rPr>
              <a:t>María Mazzarello, piedra angular </a:t>
            </a:r>
            <a:r>
              <a:rPr lang="es-ES_tradnl" sz="2400" b="1" dirty="0">
                <a:solidFill>
                  <a:srgbClr val="7030A0"/>
                </a:solidFill>
              </a:rPr>
              <a:t>del </a:t>
            </a:r>
            <a:r>
              <a:rPr lang="es-ES_tradnl" sz="2400" b="1" dirty="0" smtClean="0">
                <a:solidFill>
                  <a:srgbClr val="7030A0"/>
                </a:solidFill>
              </a:rPr>
              <a:t>“Monumento viviente”, comprendió </a:t>
            </a:r>
            <a:r>
              <a:rPr lang="es-ES_tradnl" sz="2400" b="1" dirty="0">
                <a:solidFill>
                  <a:srgbClr val="7030A0"/>
                </a:solidFill>
              </a:rPr>
              <a:t>todo el sentido de esta </a:t>
            </a:r>
            <a:r>
              <a:rPr lang="es-ES_tradnl" sz="2400" b="1" dirty="0" smtClean="0">
                <a:solidFill>
                  <a:srgbClr val="7030A0"/>
                </a:solidFill>
              </a:rPr>
              <a:t>vocación </a:t>
            </a:r>
            <a:r>
              <a:rPr lang="es-ES_tradnl" sz="2400" b="1" dirty="0">
                <a:solidFill>
                  <a:srgbClr val="7030A0"/>
                </a:solidFill>
              </a:rPr>
              <a:t>y lo hizo </a:t>
            </a:r>
            <a:r>
              <a:rPr lang="es-ES_tradnl" sz="2400" b="1" dirty="0" smtClean="0">
                <a:solidFill>
                  <a:srgbClr val="7030A0"/>
                </a:solidFill>
              </a:rPr>
              <a:t>vida: </a:t>
            </a:r>
            <a:r>
              <a:rPr lang="es-ES_tradnl" sz="2400" b="1" dirty="0">
                <a:solidFill>
                  <a:srgbClr val="7030A0"/>
                </a:solidFill>
              </a:rPr>
              <a:t>Amar a </a:t>
            </a:r>
            <a:r>
              <a:rPr lang="es-ES_tradnl" sz="2400" b="1" dirty="0" smtClean="0">
                <a:solidFill>
                  <a:srgbClr val="7030A0"/>
                </a:solidFill>
              </a:rPr>
              <a:t>María Auxiliadora, </a:t>
            </a:r>
            <a:r>
              <a:rPr lang="es-ES_tradnl" sz="2400" b="1" dirty="0">
                <a:solidFill>
                  <a:srgbClr val="7030A0"/>
                </a:solidFill>
              </a:rPr>
              <a:t>propagar su </a:t>
            </a:r>
            <a:r>
              <a:rPr lang="es-ES_tradnl" sz="2400" b="1" dirty="0" smtClean="0">
                <a:solidFill>
                  <a:srgbClr val="7030A0"/>
                </a:solidFill>
              </a:rPr>
              <a:t>devoción, </a:t>
            </a:r>
            <a:r>
              <a:rPr lang="es-ES_tradnl" sz="2400" b="1" dirty="0">
                <a:solidFill>
                  <a:srgbClr val="7030A0"/>
                </a:solidFill>
              </a:rPr>
              <a:t>ser como </a:t>
            </a:r>
            <a:r>
              <a:rPr lang="es-ES_tradnl" sz="2400" b="1" dirty="0" smtClean="0">
                <a:solidFill>
                  <a:srgbClr val="7030A0"/>
                </a:solidFill>
              </a:rPr>
              <a:t>Ella</a:t>
            </a:r>
            <a:r>
              <a:rPr lang="es-ES_tradnl" sz="2400" b="1" dirty="0">
                <a:solidFill>
                  <a:srgbClr val="7030A0"/>
                </a:solidFill>
              </a:rPr>
              <a:t>, </a:t>
            </a:r>
            <a:r>
              <a:rPr lang="es-ES_tradnl" sz="2400" b="1" dirty="0" smtClean="0">
                <a:solidFill>
                  <a:srgbClr val="7030A0"/>
                </a:solidFill>
              </a:rPr>
              <a:t>auxiliadora  </a:t>
            </a:r>
            <a:r>
              <a:rPr lang="es-ES_tradnl" sz="2400" b="1" dirty="0">
                <a:solidFill>
                  <a:srgbClr val="7030A0"/>
                </a:solidFill>
              </a:rPr>
              <a:t>de </a:t>
            </a:r>
            <a:r>
              <a:rPr lang="es-ES_tradnl" sz="2400" b="1" dirty="0" smtClean="0">
                <a:solidFill>
                  <a:srgbClr val="7030A0"/>
                </a:solidFill>
              </a:rPr>
              <a:t>las jóvenes </a:t>
            </a:r>
            <a:r>
              <a:rPr lang="es-ES_tradnl" sz="2400" b="1" dirty="0">
                <a:solidFill>
                  <a:srgbClr val="7030A0"/>
                </a:solidFill>
              </a:rPr>
              <a:t>en la </a:t>
            </a:r>
            <a:r>
              <a:rPr lang="es-ES_tradnl" sz="2400" b="1" dirty="0" smtClean="0">
                <a:solidFill>
                  <a:srgbClr val="7030A0"/>
                </a:solidFill>
              </a:rPr>
              <a:t>Iglesia</a:t>
            </a:r>
            <a:r>
              <a:rPr lang="es-ES_tradnl" sz="2400" b="1" dirty="0">
                <a:solidFill>
                  <a:srgbClr val="7030A0"/>
                </a:solidFill>
              </a:rPr>
              <a:t>, configurarse con ella para ser su </a:t>
            </a:r>
            <a:r>
              <a:rPr lang="es-ES_tradnl" sz="2400" b="1" dirty="0" smtClean="0">
                <a:solidFill>
                  <a:srgbClr val="7030A0"/>
                </a:solidFill>
              </a:rPr>
              <a:t>verdadera Hija</a:t>
            </a:r>
            <a:r>
              <a:rPr lang="es-ES_tradnl" sz="2400" b="1" dirty="0">
                <a:solidFill>
                  <a:srgbClr val="7030A0"/>
                </a:solidFill>
              </a:rPr>
              <a:t>.</a:t>
            </a:r>
            <a:endParaRPr lang="es-CO" sz="24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s-CO" sz="28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9409">
            <a:off x="1259633" y="4674363"/>
            <a:ext cx="2088232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0037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0"/>
            <a:ext cx="2736303" cy="248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6247"/>
            <a:ext cx="3024336" cy="321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4860032" y="908720"/>
            <a:ext cx="3528392" cy="5544616"/>
          </a:xfr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s-ES_tradnl" sz="2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s-ES_tradnl" sz="2800" b="1" dirty="0" smtClean="0">
                <a:solidFill>
                  <a:srgbClr val="7030A0"/>
                </a:solidFill>
              </a:rPr>
              <a:t>Su devoción </a:t>
            </a:r>
            <a:r>
              <a:rPr lang="es-ES_tradnl" sz="2800" b="1" dirty="0">
                <a:solidFill>
                  <a:srgbClr val="7030A0"/>
                </a:solidFill>
              </a:rPr>
              <a:t>a </a:t>
            </a:r>
            <a:r>
              <a:rPr lang="es-ES_tradnl" sz="2800" b="1" dirty="0" smtClean="0">
                <a:solidFill>
                  <a:srgbClr val="7030A0"/>
                </a:solidFill>
              </a:rPr>
              <a:t>María Auxiliadora </a:t>
            </a:r>
            <a:r>
              <a:rPr lang="es-ES_tradnl" sz="2800" b="1" dirty="0">
                <a:solidFill>
                  <a:srgbClr val="7030A0"/>
                </a:solidFill>
              </a:rPr>
              <a:t>no </a:t>
            </a:r>
            <a:r>
              <a:rPr lang="es-ES_tradnl" sz="2800" b="1" dirty="0" smtClean="0">
                <a:solidFill>
                  <a:srgbClr val="7030A0"/>
                </a:solidFill>
              </a:rPr>
              <a:t>tenía límites</a:t>
            </a:r>
            <a:r>
              <a:rPr lang="es-ES_tradnl" sz="2800" b="1" dirty="0">
                <a:solidFill>
                  <a:srgbClr val="7030A0"/>
                </a:solidFill>
              </a:rPr>
              <a:t>. </a:t>
            </a:r>
            <a:r>
              <a:rPr lang="es-ES_tradnl" sz="2800" b="1" dirty="0" smtClean="0">
                <a:solidFill>
                  <a:srgbClr val="7030A0"/>
                </a:solidFill>
              </a:rPr>
              <a:t>Era </a:t>
            </a:r>
            <a:r>
              <a:rPr lang="es-ES_tradnl" sz="2800" b="1" dirty="0">
                <a:solidFill>
                  <a:srgbClr val="7030A0"/>
                </a:solidFill>
              </a:rPr>
              <a:t>la </a:t>
            </a:r>
            <a:r>
              <a:rPr lang="es-ES_tradnl" sz="2800" b="1" dirty="0" smtClean="0">
                <a:solidFill>
                  <a:srgbClr val="7030A0"/>
                </a:solidFill>
              </a:rPr>
              <a:t>inspiradora </a:t>
            </a:r>
            <a:r>
              <a:rPr lang="es-ES_tradnl" sz="2800" b="1" dirty="0">
                <a:solidFill>
                  <a:srgbClr val="7030A0"/>
                </a:solidFill>
              </a:rPr>
              <a:t>y </a:t>
            </a:r>
            <a:r>
              <a:rPr lang="es-ES_tradnl" sz="2800" b="1" dirty="0" smtClean="0">
                <a:solidFill>
                  <a:srgbClr val="7030A0"/>
                </a:solidFill>
              </a:rPr>
              <a:t>fundadora </a:t>
            </a:r>
            <a:r>
              <a:rPr lang="es-ES_tradnl" sz="2800" b="1" dirty="0">
                <a:solidFill>
                  <a:srgbClr val="7030A0"/>
                </a:solidFill>
              </a:rPr>
              <a:t>de la </a:t>
            </a:r>
            <a:r>
              <a:rPr lang="es-ES_tradnl" sz="2800" b="1" dirty="0" smtClean="0">
                <a:solidFill>
                  <a:srgbClr val="7030A0"/>
                </a:solidFill>
              </a:rPr>
              <a:t>Congregación</a:t>
            </a:r>
            <a:r>
              <a:rPr lang="es-ES_tradnl" sz="2800" b="1" dirty="0">
                <a:solidFill>
                  <a:srgbClr val="7030A0"/>
                </a:solidFill>
              </a:rPr>
              <a:t>. </a:t>
            </a:r>
            <a:r>
              <a:rPr lang="es-ES_tradnl" sz="2800" b="1" dirty="0" smtClean="0">
                <a:solidFill>
                  <a:srgbClr val="7030A0"/>
                </a:solidFill>
              </a:rPr>
              <a:t>La </a:t>
            </a:r>
            <a:r>
              <a:rPr lang="es-ES_tradnl" sz="2800" b="1" dirty="0">
                <a:solidFill>
                  <a:srgbClr val="7030A0"/>
                </a:solidFill>
              </a:rPr>
              <a:t>amaba y le pedía que fuera la verdadera </a:t>
            </a:r>
            <a:r>
              <a:rPr lang="es-ES_tradnl" sz="2800" b="1" dirty="0" smtClean="0">
                <a:solidFill>
                  <a:srgbClr val="7030A0"/>
                </a:solidFill>
              </a:rPr>
              <a:t>Madre </a:t>
            </a:r>
            <a:r>
              <a:rPr lang="es-ES_tradnl" sz="2800" b="1" dirty="0">
                <a:solidFill>
                  <a:srgbClr val="7030A0"/>
                </a:solidFill>
              </a:rPr>
              <a:t>de las hijas y la </a:t>
            </a:r>
            <a:r>
              <a:rPr lang="es-ES_tradnl" sz="2800" b="1" dirty="0" smtClean="0">
                <a:solidFill>
                  <a:srgbClr val="7030A0"/>
                </a:solidFill>
              </a:rPr>
              <a:t>Superiora General </a:t>
            </a:r>
            <a:r>
              <a:rPr lang="es-ES_tradnl" sz="2800" b="1" dirty="0">
                <a:solidFill>
                  <a:srgbClr val="7030A0"/>
                </a:solidFill>
              </a:rPr>
              <a:t>del </a:t>
            </a:r>
            <a:r>
              <a:rPr lang="es-ES_tradnl" sz="2800" b="1" dirty="0" smtClean="0">
                <a:solidFill>
                  <a:srgbClr val="7030A0"/>
                </a:solidFill>
              </a:rPr>
              <a:t>Instituto</a:t>
            </a:r>
            <a:r>
              <a:rPr lang="es-ES_tradnl" sz="2800" b="1" dirty="0">
                <a:solidFill>
                  <a:srgbClr val="7030A0"/>
                </a:solidFill>
              </a:rPr>
              <a:t>.</a:t>
            </a:r>
            <a:endParaRPr lang="es-CO" sz="28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s-CO" sz="28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2076">
            <a:off x="1199378" y="4666946"/>
            <a:ext cx="2160240" cy="1755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1383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1038</Words>
  <Application>Microsoft Office PowerPoint</Application>
  <PresentationFormat>Presentación en pantalla (4:3)</PresentationFormat>
  <Paragraphs>47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Calibri</vt:lpstr>
      <vt:lpstr>Candara</vt:lpstr>
      <vt:lpstr>Forte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Windows 7 PoInT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Olga Lucía Vélez Ciro</cp:lastModifiedBy>
  <cp:revision>33</cp:revision>
  <dcterms:created xsi:type="dcterms:W3CDTF">2014-05-06T02:03:18Z</dcterms:created>
  <dcterms:modified xsi:type="dcterms:W3CDTF">2014-05-09T16:42:33Z</dcterms:modified>
</cp:coreProperties>
</file>