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 id="2147484140" r:id="rId41"/>
    <p:sldMasterId id="2147484152" r:id="rId42"/>
    <p:sldMasterId id="2147484164" r:id="rId43"/>
    <p:sldMasterId id="2147484176" r:id="rId44"/>
    <p:sldMasterId id="2147484188" r:id="rId45"/>
    <p:sldMasterId id="2147484200" r:id="rId46"/>
    <p:sldMasterId id="2147484212" r:id="rId47"/>
  </p:sldMasterIdLst>
  <p:sldIdLst>
    <p:sldId id="257" r:id="rId48"/>
    <p:sldId id="258" r:id="rId49"/>
    <p:sldId id="259" r:id="rId50"/>
    <p:sldId id="260" r:id="rId51"/>
    <p:sldId id="261" r:id="rId52"/>
    <p:sldId id="262" r:id="rId53"/>
    <p:sldId id="263" r:id="rId54"/>
    <p:sldId id="264" r:id="rId55"/>
    <p:sldId id="265" r:id="rId56"/>
    <p:sldId id="266" r:id="rId57"/>
    <p:sldId id="267" r:id="rId58"/>
    <p:sldId id="268" r:id="rId59"/>
    <p:sldId id="269" r:id="rId60"/>
    <p:sldId id="270" r:id="rId61"/>
    <p:sldId id="271" r:id="rId62"/>
    <p:sldId id="272" r:id="rId63"/>
    <p:sldId id="273" r:id="rId64"/>
    <p:sldId id="274" r:id="rId65"/>
    <p:sldId id="275" r:id="rId66"/>
    <p:sldId id="276" r:id="rId67"/>
    <p:sldId id="277" r:id="rId68"/>
    <p:sldId id="278" r:id="rId69"/>
    <p:sldId id="279" r:id="rId70"/>
    <p:sldId id="280" r:id="rId71"/>
    <p:sldId id="281" r:id="rId72"/>
    <p:sldId id="282" r:id="rId73"/>
    <p:sldId id="283" r:id="rId74"/>
    <p:sldId id="284" r:id="rId75"/>
    <p:sldId id="285" r:id="rId76"/>
    <p:sldId id="286" r:id="rId77"/>
    <p:sldId id="287" r:id="rId78"/>
    <p:sldId id="288" r:id="rId79"/>
    <p:sldId id="289" r:id="rId80"/>
    <p:sldId id="290" r:id="rId81"/>
    <p:sldId id="291" r:id="rId82"/>
    <p:sldId id="292" r:id="rId83"/>
    <p:sldId id="293"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 id="308" r:id="rId99"/>
    <p:sldId id="309" r:id="rId100"/>
    <p:sldId id="310" r:id="rId101"/>
    <p:sldId id="311" r:id="rId102"/>
    <p:sldId id="312" r:id="rId103"/>
    <p:sldId id="313" r:id="rId104"/>
    <p:sldId id="314" r:id="rId105"/>
    <p:sldId id="315" r:id="rId106"/>
    <p:sldId id="316" r:id="rId107"/>
    <p:sldId id="317" r:id="rId108"/>
    <p:sldId id="318" r:id="rId109"/>
    <p:sldId id="319" r:id="rId110"/>
    <p:sldId id="320" r:id="rId111"/>
    <p:sldId id="321" r:id="rId112"/>
    <p:sldId id="322" r:id="rId113"/>
    <p:sldId id="323" r:id="rId114"/>
    <p:sldId id="324" r:id="rId115"/>
    <p:sldId id="325" r:id="rId116"/>
    <p:sldId id="326" r:id="rId117"/>
    <p:sldId id="327" r:id="rId118"/>
    <p:sldId id="328" r:id="rId119"/>
    <p:sldId id="329" r:id="rId120"/>
    <p:sldId id="330" r:id="rId121"/>
    <p:sldId id="331" r:id="rId122"/>
    <p:sldId id="332" r:id="rId123"/>
    <p:sldId id="333" r:id="rId124"/>
    <p:sldId id="334" r:id="rId125"/>
    <p:sldId id="335" r:id="rId126"/>
    <p:sldId id="336" r:id="rId127"/>
    <p:sldId id="337" r:id="rId128"/>
    <p:sldId id="338" r:id="rId129"/>
    <p:sldId id="339" r:id="rId130"/>
    <p:sldId id="340" r:id="rId131"/>
    <p:sldId id="341" r:id="rId132"/>
    <p:sldId id="342" r:id="rId133"/>
    <p:sldId id="343" r:id="rId134"/>
    <p:sldId id="344" r:id="rId135"/>
    <p:sldId id="345" r:id="rId136"/>
    <p:sldId id="347" r:id="rId137"/>
    <p:sldId id="348" r:id="rId138"/>
    <p:sldId id="349" r:id="rId139"/>
    <p:sldId id="350" r:id="rId140"/>
    <p:sldId id="351" r:id="rId141"/>
    <p:sldId id="352" r:id="rId142"/>
    <p:sldId id="353" r:id="rId143"/>
    <p:sldId id="354" r:id="rId144"/>
    <p:sldId id="355" r:id="rId145"/>
    <p:sldId id="356" r:id="rId146"/>
    <p:sldId id="357" r:id="rId147"/>
    <p:sldId id="358" r:id="rId148"/>
    <p:sldId id="359" r:id="rId149"/>
    <p:sldId id="360" r:id="rId150"/>
    <p:sldId id="361" r:id="rId15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0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6.xml"/><Relationship Id="rId68" Type="http://schemas.openxmlformats.org/officeDocument/2006/relationships/slide" Target="slides/slide21.xml"/><Relationship Id="rId84" Type="http://schemas.openxmlformats.org/officeDocument/2006/relationships/slide" Target="slides/slide37.xml"/><Relationship Id="rId89" Type="http://schemas.openxmlformats.org/officeDocument/2006/relationships/slide" Target="slides/slide42.xml"/><Relationship Id="rId112" Type="http://schemas.openxmlformats.org/officeDocument/2006/relationships/slide" Target="slides/slide65.xml"/><Relationship Id="rId133" Type="http://schemas.openxmlformats.org/officeDocument/2006/relationships/slide" Target="slides/slide86.xml"/><Relationship Id="rId138" Type="http://schemas.openxmlformats.org/officeDocument/2006/relationships/slide" Target="slides/slide91.xml"/><Relationship Id="rId154"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6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6.xml"/><Relationship Id="rId58" Type="http://schemas.openxmlformats.org/officeDocument/2006/relationships/slide" Target="slides/slide11.xml"/><Relationship Id="rId74" Type="http://schemas.openxmlformats.org/officeDocument/2006/relationships/slide" Target="slides/slide27.xml"/><Relationship Id="rId79" Type="http://schemas.openxmlformats.org/officeDocument/2006/relationships/slide" Target="slides/slide32.xml"/><Relationship Id="rId102" Type="http://schemas.openxmlformats.org/officeDocument/2006/relationships/slide" Target="slides/slide55.xml"/><Relationship Id="rId123" Type="http://schemas.openxmlformats.org/officeDocument/2006/relationships/slide" Target="slides/slide76.xml"/><Relationship Id="rId128" Type="http://schemas.openxmlformats.org/officeDocument/2006/relationships/slide" Target="slides/slide81.xml"/><Relationship Id="rId144" Type="http://schemas.openxmlformats.org/officeDocument/2006/relationships/slide" Target="slides/slide97.xml"/><Relationship Id="rId149" Type="http://schemas.openxmlformats.org/officeDocument/2006/relationships/slide" Target="slides/slide102.xml"/><Relationship Id="rId5" Type="http://schemas.openxmlformats.org/officeDocument/2006/relationships/slideMaster" Target="slideMasters/slideMaster5.xml"/><Relationship Id="rId90" Type="http://schemas.openxmlformats.org/officeDocument/2006/relationships/slide" Target="slides/slide43.xml"/><Relationship Id="rId95" Type="http://schemas.openxmlformats.org/officeDocument/2006/relationships/slide" Target="slides/slide4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1.xml"/><Relationship Id="rId64" Type="http://schemas.openxmlformats.org/officeDocument/2006/relationships/slide" Target="slides/slide17.xml"/><Relationship Id="rId69" Type="http://schemas.openxmlformats.org/officeDocument/2006/relationships/slide" Target="slides/slide22.xml"/><Relationship Id="rId113" Type="http://schemas.openxmlformats.org/officeDocument/2006/relationships/slide" Target="slides/slide66.xml"/><Relationship Id="rId118" Type="http://schemas.openxmlformats.org/officeDocument/2006/relationships/slide" Target="slides/slide71.xml"/><Relationship Id="rId134" Type="http://schemas.openxmlformats.org/officeDocument/2006/relationships/slide" Target="slides/slide87.xml"/><Relationship Id="rId139" Type="http://schemas.openxmlformats.org/officeDocument/2006/relationships/slide" Target="slides/slide92.xml"/><Relationship Id="rId80" Type="http://schemas.openxmlformats.org/officeDocument/2006/relationships/slide" Target="slides/slide33.xml"/><Relationship Id="rId85" Type="http://schemas.openxmlformats.org/officeDocument/2006/relationships/slide" Target="slides/slide38.xml"/><Relationship Id="rId150" Type="http://schemas.openxmlformats.org/officeDocument/2006/relationships/slide" Target="slides/slide103.xml"/><Relationship Id="rId155"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103" Type="http://schemas.openxmlformats.org/officeDocument/2006/relationships/slide" Target="slides/slide56.xml"/><Relationship Id="rId108" Type="http://schemas.openxmlformats.org/officeDocument/2006/relationships/slide" Target="slides/slide61.xml"/><Relationship Id="rId116" Type="http://schemas.openxmlformats.org/officeDocument/2006/relationships/slide" Target="slides/slide69.xml"/><Relationship Id="rId124" Type="http://schemas.openxmlformats.org/officeDocument/2006/relationships/slide" Target="slides/slide77.xml"/><Relationship Id="rId129" Type="http://schemas.openxmlformats.org/officeDocument/2006/relationships/slide" Target="slides/slide82.xml"/><Relationship Id="rId137"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slide" Target="slides/slide23.xml"/><Relationship Id="rId75" Type="http://schemas.openxmlformats.org/officeDocument/2006/relationships/slide" Target="slides/slide28.xml"/><Relationship Id="rId83" Type="http://schemas.openxmlformats.org/officeDocument/2006/relationships/slide" Target="slides/slide36.xml"/><Relationship Id="rId88" Type="http://schemas.openxmlformats.org/officeDocument/2006/relationships/slide" Target="slides/slide41.xml"/><Relationship Id="rId91" Type="http://schemas.openxmlformats.org/officeDocument/2006/relationships/slide" Target="slides/slide44.xml"/><Relationship Id="rId96" Type="http://schemas.openxmlformats.org/officeDocument/2006/relationships/slide" Target="slides/slide49.xml"/><Relationship Id="rId111" Type="http://schemas.openxmlformats.org/officeDocument/2006/relationships/slide" Target="slides/slide64.xml"/><Relationship Id="rId132" Type="http://schemas.openxmlformats.org/officeDocument/2006/relationships/slide" Target="slides/slide85.xml"/><Relationship Id="rId140" Type="http://schemas.openxmlformats.org/officeDocument/2006/relationships/slide" Target="slides/slide93.xml"/><Relationship Id="rId145" Type="http://schemas.openxmlformats.org/officeDocument/2006/relationships/slide" Target="slides/slide98.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 Id="rId106" Type="http://schemas.openxmlformats.org/officeDocument/2006/relationships/slide" Target="slides/slide59.xml"/><Relationship Id="rId114" Type="http://schemas.openxmlformats.org/officeDocument/2006/relationships/slide" Target="slides/slide67.xml"/><Relationship Id="rId119" Type="http://schemas.openxmlformats.org/officeDocument/2006/relationships/slide" Target="slides/slide72.xml"/><Relationship Id="rId127" Type="http://schemas.openxmlformats.org/officeDocument/2006/relationships/slide" Target="slides/slide8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slide" Target="slides/slide26.xml"/><Relationship Id="rId78" Type="http://schemas.openxmlformats.org/officeDocument/2006/relationships/slide" Target="slides/slide31.xml"/><Relationship Id="rId81" Type="http://schemas.openxmlformats.org/officeDocument/2006/relationships/slide" Target="slides/slide34.xml"/><Relationship Id="rId86" Type="http://schemas.openxmlformats.org/officeDocument/2006/relationships/slide" Target="slides/slide39.xml"/><Relationship Id="rId94" Type="http://schemas.openxmlformats.org/officeDocument/2006/relationships/slide" Target="slides/slide47.xml"/><Relationship Id="rId99" Type="http://schemas.openxmlformats.org/officeDocument/2006/relationships/slide" Target="slides/slide52.xml"/><Relationship Id="rId101" Type="http://schemas.openxmlformats.org/officeDocument/2006/relationships/slide" Target="slides/slide54.xml"/><Relationship Id="rId122" Type="http://schemas.openxmlformats.org/officeDocument/2006/relationships/slide" Target="slides/slide75.xml"/><Relationship Id="rId130" Type="http://schemas.openxmlformats.org/officeDocument/2006/relationships/slide" Target="slides/slide83.xml"/><Relationship Id="rId135" Type="http://schemas.openxmlformats.org/officeDocument/2006/relationships/slide" Target="slides/slide88.xml"/><Relationship Id="rId143" Type="http://schemas.openxmlformats.org/officeDocument/2006/relationships/slide" Target="slides/slide96.xml"/><Relationship Id="rId148" Type="http://schemas.openxmlformats.org/officeDocument/2006/relationships/slide" Target="slides/slide101.xml"/><Relationship Id="rId151" Type="http://schemas.openxmlformats.org/officeDocument/2006/relationships/slide" Target="slides/slide10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2.xml"/><Relationship Id="rId34" Type="http://schemas.openxmlformats.org/officeDocument/2006/relationships/slideMaster" Target="slideMasters/slideMaster34.xml"/><Relationship Id="rId50" Type="http://schemas.openxmlformats.org/officeDocument/2006/relationships/slide" Target="slides/slide3.xml"/><Relationship Id="rId55" Type="http://schemas.openxmlformats.org/officeDocument/2006/relationships/slide" Target="slides/slide8.xml"/><Relationship Id="rId76" Type="http://schemas.openxmlformats.org/officeDocument/2006/relationships/slide" Target="slides/slide29.xml"/><Relationship Id="rId97" Type="http://schemas.openxmlformats.org/officeDocument/2006/relationships/slide" Target="slides/slide50.xml"/><Relationship Id="rId104" Type="http://schemas.openxmlformats.org/officeDocument/2006/relationships/slide" Target="slides/slide57.xml"/><Relationship Id="rId120" Type="http://schemas.openxmlformats.org/officeDocument/2006/relationships/slide" Target="slides/slide73.xml"/><Relationship Id="rId125" Type="http://schemas.openxmlformats.org/officeDocument/2006/relationships/slide" Target="slides/slide78.xml"/><Relationship Id="rId141" Type="http://schemas.openxmlformats.org/officeDocument/2006/relationships/slide" Target="slides/slide94.xml"/><Relationship Id="rId146" Type="http://schemas.openxmlformats.org/officeDocument/2006/relationships/slide" Target="slides/slide99.xml"/><Relationship Id="rId7" Type="http://schemas.openxmlformats.org/officeDocument/2006/relationships/slideMaster" Target="slideMasters/slideMaster7.xml"/><Relationship Id="rId71" Type="http://schemas.openxmlformats.org/officeDocument/2006/relationships/slide" Target="slides/slide24.xml"/><Relationship Id="rId92"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9.xml"/><Relationship Id="rId87" Type="http://schemas.openxmlformats.org/officeDocument/2006/relationships/slide" Target="slides/slide40.xml"/><Relationship Id="rId110" Type="http://schemas.openxmlformats.org/officeDocument/2006/relationships/slide" Target="slides/slide63.xml"/><Relationship Id="rId115" Type="http://schemas.openxmlformats.org/officeDocument/2006/relationships/slide" Target="slides/slide68.xml"/><Relationship Id="rId131" Type="http://schemas.openxmlformats.org/officeDocument/2006/relationships/slide" Target="slides/slide84.xml"/><Relationship Id="rId136" Type="http://schemas.openxmlformats.org/officeDocument/2006/relationships/slide" Target="slides/slide89.xml"/><Relationship Id="rId61" Type="http://schemas.openxmlformats.org/officeDocument/2006/relationships/slide" Target="slides/slide14.xml"/><Relationship Id="rId82" Type="http://schemas.openxmlformats.org/officeDocument/2006/relationships/slide" Target="slides/slide35.xml"/><Relationship Id="rId152"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9.xml"/><Relationship Id="rId77" Type="http://schemas.openxmlformats.org/officeDocument/2006/relationships/slide" Target="slides/slide30.xml"/><Relationship Id="rId100" Type="http://schemas.openxmlformats.org/officeDocument/2006/relationships/slide" Target="slides/slide53.xml"/><Relationship Id="rId105" Type="http://schemas.openxmlformats.org/officeDocument/2006/relationships/slide" Target="slides/slide58.xml"/><Relationship Id="rId126" Type="http://schemas.openxmlformats.org/officeDocument/2006/relationships/slide" Target="slides/slide79.xml"/><Relationship Id="rId147" Type="http://schemas.openxmlformats.org/officeDocument/2006/relationships/slide" Target="slides/slide100.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93" Type="http://schemas.openxmlformats.org/officeDocument/2006/relationships/slide" Target="slides/slide46.xml"/><Relationship Id="rId98" Type="http://schemas.openxmlformats.org/officeDocument/2006/relationships/slide" Target="slides/slide51.xml"/><Relationship Id="rId121" Type="http://schemas.openxmlformats.org/officeDocument/2006/relationships/slide" Target="slides/slide74.xml"/><Relationship Id="rId142" Type="http://schemas.openxmlformats.org/officeDocument/2006/relationships/slide" Target="slides/slide9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636189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8943763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3797199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0157951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9512315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9550248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6854137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36540726"/>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0468526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1119289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1622404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534550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2727643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9219054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7826896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91434566"/>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0000985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7631603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77117319"/>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5899500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3334030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7857321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7664679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2505539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8881195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7870648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4616010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9105475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57559596"/>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45832885"/>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7158621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7403556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4471638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030525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4583022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1781156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30245616"/>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1695296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1824037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9584246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41983319"/>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2605906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1630296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7597828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382199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62724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6802611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8796503"/>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3146037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72401111"/>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95051151"/>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39531541"/>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82782493"/>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0033517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0453004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078958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52502304"/>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39730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7433796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89741431"/>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9668182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74334292"/>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0687053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56806802"/>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09337206"/>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9827807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617782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79434053"/>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75007127"/>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59820383"/>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2252971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21364910"/>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85729159"/>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41497962"/>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08587846"/>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96420213"/>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7727818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547604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82536262"/>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4440600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60996406"/>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4847738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70900817"/>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7931692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8466964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90081897"/>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5962034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03832794"/>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66007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59445467"/>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92660520"/>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34019221"/>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86563794"/>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5838890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09881407"/>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87227362"/>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08776412"/>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81931312"/>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832807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31085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8975468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43313307"/>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57790329"/>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356989"/>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9953092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36825162"/>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41403205"/>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56259859"/>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10755661"/>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37477952"/>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67576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533523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1917828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46239700"/>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13160936"/>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64698842"/>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28588959"/>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54712723"/>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88002458"/>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55992881"/>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00575410"/>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34717165"/>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179109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950222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82230632"/>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46549911"/>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79373388"/>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05865721"/>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123184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63916610"/>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55645282"/>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85384861"/>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82530170"/>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784940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11680359"/>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57713939"/>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40939552"/>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64915017"/>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8777462"/>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73012908"/>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11481998"/>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80000405"/>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85030208"/>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84182179"/>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61769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2401030"/>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43066608"/>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52459964"/>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99719972"/>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91048374"/>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5534962"/>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02095836"/>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61353832"/>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88888280"/>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62075237"/>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958275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77048988"/>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07360446"/>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95485167"/>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72114013"/>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05688426"/>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55371821"/>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23689860"/>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72003944"/>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17785042"/>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7459247"/>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1739292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27264377"/>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76728898"/>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6428992"/>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31128685"/>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77259735"/>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39219529"/>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07513287"/>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30607662"/>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92052418"/>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18775122"/>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841367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97637296"/>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36257165"/>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77249810"/>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81128529"/>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24688300"/>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05141192"/>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37240972"/>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62495173"/>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51075368"/>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46345574"/>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403414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84290009"/>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59927120"/>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62444359"/>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47039683"/>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54325350"/>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3615433"/>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08779483"/>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7759493"/>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11317584"/>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50060743"/>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0406173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70191491"/>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00515493"/>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04325871"/>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74218805"/>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47917140"/>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66563932"/>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6457159"/>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06550973"/>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1365103"/>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27712034"/>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405841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56342285"/>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0940169"/>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43987681"/>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38451450"/>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32201478"/>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69047904"/>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75609808"/>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41421375"/>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10439019"/>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77850760"/>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153841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641294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56230675"/>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14267060"/>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39177666"/>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21520432"/>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06414110"/>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12805605"/>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29681328"/>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20739641"/>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86501816"/>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04396871"/>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539897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07412276"/>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90134362"/>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30377893"/>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40591964"/>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08658145"/>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81161223"/>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91835867"/>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55020547"/>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35410608"/>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6095025"/>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559825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41262590"/>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96938760"/>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00331873"/>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38723599"/>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13150822"/>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11580095"/>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75842861"/>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461711"/>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41205313"/>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98736245"/>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360383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0463786"/>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88818440"/>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64685361"/>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76478167"/>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94194500"/>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20704116"/>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04143387"/>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82663976"/>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63403186"/>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57225742"/>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622409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21139347"/>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15185130"/>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32763051"/>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90201401"/>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97748763"/>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05562142"/>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05004553"/>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12245456"/>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91918422"/>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81038424"/>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830933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75145082"/>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20254718"/>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97198553"/>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82079788"/>
      </p:ext>
    </p:extLst>
  </p:cSld>
  <p:clrMapOvr>
    <a:masterClrMapping/>
  </p:clrMapOvr>
  <p:transition>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49756877"/>
      </p:ext>
    </p:extLst>
  </p:cSld>
  <p:clrMapOvr>
    <a:masterClrMapping/>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0107042"/>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46207693"/>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83024192"/>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32014569"/>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00412069"/>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811427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38104966"/>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18170117"/>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6055648"/>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85934420"/>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69053493"/>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01787255"/>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81271703"/>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21867654"/>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07708806"/>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73545330"/>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804259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49355864"/>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39649415"/>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02941524"/>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59315712"/>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11329117"/>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41910005"/>
      </p:ext>
    </p:extLst>
  </p:cSld>
  <p:clrMapOvr>
    <a:masterClrMapping/>
  </p:clrMapOvr>
  <p:transition>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52095457"/>
      </p:ext>
    </p:extLst>
  </p:cSld>
  <p:clrMapOvr>
    <a:masterClrMapping/>
  </p:clrMapOvr>
  <p:transition>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22119253"/>
      </p:ext>
    </p:extLst>
  </p:cSld>
  <p:clrMapOvr>
    <a:masterClrMapping/>
  </p:clrMapOvr>
  <p:transition>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77260500"/>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44147569"/>
      </p:ext>
    </p:extLst>
  </p:cSld>
  <p:clrMapOvr>
    <a:masterClrMapping/>
  </p:clrMapOvr>
  <p:transition>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4940498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41501797"/>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06411855"/>
      </p:ext>
    </p:extLst>
  </p:cSld>
  <p:clrMapOvr>
    <a:masterClrMapping/>
  </p:clrMapOvr>
  <p:transition>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86515481"/>
      </p:ext>
    </p:extLst>
  </p:cSld>
  <p:clrMapOvr>
    <a:masterClrMapping/>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51617409"/>
      </p:ext>
    </p:extLst>
  </p:cSld>
  <p:clrMapOvr>
    <a:masterClrMapping/>
  </p:clrMapOvr>
  <p:transition>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33761158"/>
      </p:ext>
    </p:extLst>
  </p:cSld>
  <p:clrMapOvr>
    <a:masterClrMapping/>
  </p:clrMapOvr>
  <p:transition>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36571933"/>
      </p:ext>
    </p:extLst>
  </p:cSld>
  <p:clrMapOvr>
    <a:masterClrMapping/>
  </p:clrMapOvr>
  <p:transition>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42857401"/>
      </p:ext>
    </p:extLst>
  </p:cSld>
  <p:clrMapOvr>
    <a:masterClrMapping/>
  </p:clrMapOvr>
  <p:transition>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9942358"/>
      </p:ext>
    </p:extLst>
  </p:cSld>
  <p:clrMapOvr>
    <a:masterClrMapping/>
  </p:clrMapOvr>
  <p:transition>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15040546"/>
      </p:ext>
    </p:extLst>
  </p:cSld>
  <p:clrMapOvr>
    <a:masterClrMapping/>
  </p:clrMapOvr>
  <p:transition>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38208680"/>
      </p:ext>
    </p:extLst>
  </p:cSld>
  <p:clrMapOvr>
    <a:masterClrMapping/>
  </p:clrMapOvr>
  <p:transition>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989553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8450762"/>
      </p:ext>
    </p:extLst>
  </p:cSld>
  <p:clrMapOvr>
    <a:masterClrMapping/>
  </p:clrMapOvr>
  <p:transition>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17086152"/>
      </p:ext>
    </p:extLst>
  </p:cSld>
  <p:clrMapOvr>
    <a:masterClrMapping/>
  </p:clrMapOvr>
  <p:transition>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46437165"/>
      </p:ext>
    </p:extLst>
  </p:cSld>
  <p:clrMapOvr>
    <a:masterClrMapping/>
  </p:clrMapOvr>
  <p:transition>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45950638"/>
      </p:ext>
    </p:extLst>
  </p:cSld>
  <p:clrMapOvr>
    <a:masterClrMapping/>
  </p:clrMapOvr>
  <p:transition>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74728832"/>
      </p:ext>
    </p:extLst>
  </p:cSld>
  <p:clrMapOvr>
    <a:masterClrMapping/>
  </p:clrMapOvr>
  <p:transition>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44193103"/>
      </p:ext>
    </p:extLst>
  </p:cSld>
  <p:clrMapOvr>
    <a:masterClrMapping/>
  </p:clrMapOvr>
  <p:transition>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7695705"/>
      </p:ext>
    </p:extLst>
  </p:cSld>
  <p:clrMapOvr>
    <a:masterClrMapping/>
  </p:clrMapOvr>
  <p:transition>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64383667"/>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67051795"/>
      </p:ext>
    </p:extLst>
  </p:cSld>
  <p:clrMapOvr>
    <a:masterClrMapping/>
  </p:clrMapOvr>
  <p:transition>
    <p:fad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29005887"/>
      </p:ext>
    </p:extLst>
  </p:cSld>
  <p:clrMapOvr>
    <a:masterClrMapping/>
  </p:clrMapOvr>
  <p:transition>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369522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7112326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10405630"/>
      </p:ext>
    </p:extLst>
  </p:cSld>
  <p:clrMapOvr>
    <a:masterClrMapping/>
  </p:clrMapOvr>
  <p:transition>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99378239"/>
      </p:ext>
    </p:extLst>
  </p:cSld>
  <p:clrMapOvr>
    <a:masterClrMapping/>
  </p:clrMapOvr>
  <p:transition>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4969793"/>
      </p:ext>
    </p:extLst>
  </p:cSld>
  <p:clrMapOvr>
    <a:masterClrMapping/>
  </p:clrMapOvr>
  <p:transition>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13788663"/>
      </p:ext>
    </p:extLst>
  </p:cSld>
  <p:clrMapOvr>
    <a:masterClrMapping/>
  </p:clrMapOvr>
  <p:transition>
    <p:fad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41187337"/>
      </p:ext>
    </p:extLst>
  </p:cSld>
  <p:clrMapOvr>
    <a:masterClrMapping/>
  </p:clrMapOvr>
  <p:transition>
    <p:fad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03085800"/>
      </p:ext>
    </p:extLst>
  </p:cSld>
  <p:clrMapOvr>
    <a:masterClrMapping/>
  </p:clrMapOvr>
  <p:transition>
    <p:fad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0164358"/>
      </p:ext>
    </p:extLst>
  </p:cSld>
  <p:clrMapOvr>
    <a:masterClrMapping/>
  </p:clrMapOvr>
  <p:transition>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39594506"/>
      </p:ext>
    </p:extLst>
  </p:cSld>
  <p:clrMapOvr>
    <a:masterClrMapping/>
  </p:clrMapOvr>
  <p:transition>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08892026"/>
      </p:ext>
    </p:extLst>
  </p:cSld>
  <p:clrMapOvr>
    <a:masterClrMapping/>
  </p:clrMapOvr>
  <p:transition>
    <p:fad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08944482"/>
      </p:ext>
    </p:extLst>
  </p:cSld>
  <p:clrMapOvr>
    <a:masterClrMapping/>
  </p:clrMapOvr>
  <p:transition>
    <p:fad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0835991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62683477"/>
      </p:ext>
    </p:extLst>
  </p:cSld>
  <p:clrMapOvr>
    <a:masterClrMapping/>
  </p:clrMapOvr>
  <p:transition>
    <p:fad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70478280"/>
      </p:ext>
    </p:extLst>
  </p:cSld>
  <p:clrMapOvr>
    <a:masterClrMapping/>
  </p:clrMapOvr>
  <p:transition>
    <p:fad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93998880"/>
      </p:ext>
    </p:extLst>
  </p:cSld>
  <p:clrMapOvr>
    <a:masterClrMapping/>
  </p:clrMapOvr>
  <p:transition>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69877520"/>
      </p:ext>
    </p:extLst>
  </p:cSld>
  <p:clrMapOvr>
    <a:masterClrMapping/>
  </p:clrMapOvr>
  <p:transition>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76806198"/>
      </p:ext>
    </p:extLst>
  </p:cSld>
  <p:clrMapOvr>
    <a:masterClrMapping/>
  </p:clrMapOvr>
  <p:transition>
    <p:fad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09457680"/>
      </p:ext>
    </p:extLst>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93203162"/>
      </p:ext>
    </p:extLst>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76431508"/>
      </p:ext>
    </p:extLst>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43622705"/>
      </p:ext>
    </p:extLst>
  </p:cSld>
  <p:clrMapOvr>
    <a:masterClrMapping/>
  </p:clrMapOvr>
  <p:transition>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18863000"/>
      </p:ext>
    </p:extLst>
  </p:cSld>
  <p:clrMapOvr>
    <a:masterClrMapping/>
  </p:clrMapOvr>
  <p:transition>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1393713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67575874"/>
      </p:ext>
    </p:extLst>
  </p:cSld>
  <p:clrMapOvr>
    <a:masterClrMapping/>
  </p:clrMapOvr>
  <p:transition>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14187797"/>
      </p:ext>
    </p:extLst>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28571974"/>
      </p:ext>
    </p:extLst>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89798891"/>
      </p:ext>
    </p:extLst>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30334463"/>
      </p:ext>
    </p:extLst>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50447948"/>
      </p:ext>
    </p:extLst>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82036642"/>
      </p:ext>
    </p:extLst>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72401594"/>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22745665"/>
      </p:ext>
    </p:extLst>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29530024"/>
      </p:ext>
    </p:extLst>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051519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4343717"/>
      </p:ext>
    </p:extLst>
  </p:cSld>
  <p:clrMapOvr>
    <a:masterClrMapping/>
  </p:clrMapOvr>
  <p:transition>
    <p:fad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46450127"/>
      </p:ext>
    </p:extLst>
  </p:cSld>
  <p:clrMapOvr>
    <a:masterClrMapping/>
  </p:clrMapOvr>
  <p:transition>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0032650"/>
      </p:ext>
    </p:extLst>
  </p:cSld>
  <p:clrMapOvr>
    <a:masterClrMapping/>
  </p:clrMapOvr>
  <p:transition>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72694833"/>
      </p:ext>
    </p:extLst>
  </p:cSld>
  <p:clrMapOvr>
    <a:masterClrMapping/>
  </p:clrMapOvr>
  <p:transition>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683242302"/>
      </p:ext>
    </p:extLst>
  </p:cSld>
  <p:clrMapOvr>
    <a:masterClrMapping/>
  </p:clrMapOvr>
  <p:transition>
    <p:fad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77745947"/>
      </p:ext>
    </p:extLst>
  </p:cSld>
  <p:clrMapOvr>
    <a:masterClrMapping/>
  </p:clrMapOvr>
  <p:transition>
    <p:fad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8584329"/>
      </p:ext>
    </p:extLst>
  </p:cSld>
  <p:clrMapOvr>
    <a:masterClrMapping/>
  </p:clrMapOvr>
  <p:transition>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18217046"/>
      </p:ext>
    </p:extLst>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28271364"/>
      </p:ext>
    </p:extLst>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99110236"/>
      </p:ext>
    </p:extLst>
  </p:cSld>
  <p:clrMapOvr>
    <a:masterClrMapping/>
  </p:clrMapOvr>
  <p:transition>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8173249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40900382"/>
      </p:ext>
    </p:extLst>
  </p:cSld>
  <p:clrMapOvr>
    <a:masterClrMapping/>
  </p:clrMapOvr>
  <p:transition>
    <p:fade/>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86536038"/>
      </p:ext>
    </p:extLst>
  </p:cSld>
  <p:clrMapOvr>
    <a:masterClrMapping/>
  </p:clrMapOvr>
  <p:transition>
    <p:fade/>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89310165"/>
      </p:ext>
    </p:extLst>
  </p:cSld>
  <p:clrMapOvr>
    <a:masterClrMapping/>
  </p:clrMapOvr>
  <p:transition>
    <p:fad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42075573"/>
      </p:ext>
    </p:extLst>
  </p:cSld>
  <p:clrMapOvr>
    <a:masterClrMapping/>
  </p:clrMapOvr>
  <p:transition>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81879188"/>
      </p:ext>
    </p:extLst>
  </p:cSld>
  <p:clrMapOvr>
    <a:masterClrMapping/>
  </p:clrMapOvr>
  <p:transition>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79385966"/>
      </p:ext>
    </p:extLst>
  </p:cSld>
  <p:clrMapOvr>
    <a:masterClrMapping/>
  </p:clrMapOvr>
  <p:transition>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0610279"/>
      </p:ext>
    </p:extLst>
  </p:cSld>
  <p:clrMapOvr>
    <a:masterClrMapping/>
  </p:clrMapOvr>
  <p:transition>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27234084"/>
      </p:ext>
    </p:extLst>
  </p:cSld>
  <p:clrMapOvr>
    <a:masterClrMapping/>
  </p:clrMapOvr>
  <p:transition>
    <p:fad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65443550"/>
      </p:ext>
    </p:extLst>
  </p:cSld>
  <p:clrMapOvr>
    <a:masterClrMapping/>
  </p:clrMapOvr>
  <p:transition>
    <p:fad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64578146"/>
      </p:ext>
    </p:extLst>
  </p:cSld>
  <p:clrMapOvr>
    <a:masterClrMapping/>
  </p:clrMapOvr>
  <p:transition>
    <p:fad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3108145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52113638"/>
      </p:ext>
    </p:extLst>
  </p:cSld>
  <p:clrMapOvr>
    <a:masterClrMapping/>
  </p:clrMapOvr>
  <p:transition>
    <p:fad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37054315"/>
      </p:ext>
    </p:extLst>
  </p:cSld>
  <p:clrMapOvr>
    <a:masterClrMapping/>
  </p:clrMapOvr>
  <p:transition>
    <p:fad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56105522"/>
      </p:ext>
    </p:extLst>
  </p:cSld>
  <p:clrMapOvr>
    <a:masterClrMapping/>
  </p:clrMapOvr>
  <p:transition>
    <p:fade/>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29144711"/>
      </p:ext>
    </p:extLst>
  </p:cSld>
  <p:clrMapOvr>
    <a:masterClrMapping/>
  </p:clrMapOvr>
  <p:transition>
    <p:fad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5612341"/>
      </p:ext>
    </p:extLst>
  </p:cSld>
  <p:clrMapOvr>
    <a:masterClrMapping/>
  </p:clrMapOvr>
  <p:transition>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29159537"/>
      </p:ext>
    </p:extLst>
  </p:cSld>
  <p:clrMapOvr>
    <a:masterClrMapping/>
  </p:clrMapOvr>
  <p:transition>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46651047"/>
      </p:ext>
    </p:extLst>
  </p:cSld>
  <p:clrMapOvr>
    <a:masterClrMapping/>
  </p:clrMapOvr>
  <p:transition>
    <p:fade/>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72525409"/>
      </p:ext>
    </p:extLst>
  </p:cSld>
  <p:clrMapOvr>
    <a:masterClrMapping/>
  </p:clrMapOvr>
  <p:transition>
    <p:fad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57187032"/>
      </p:ext>
    </p:extLst>
  </p:cSld>
  <p:clrMapOvr>
    <a:masterClrMapping/>
  </p:clrMapOvr>
  <p:transition>
    <p:fad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24341756"/>
      </p:ext>
    </p:extLst>
  </p:cSld>
  <p:clrMapOvr>
    <a:masterClrMapping/>
  </p:clrMapOvr>
  <p:transition>
    <p:fad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58854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86990159"/>
      </p:ext>
    </p:extLst>
  </p:cSld>
  <p:clrMapOvr>
    <a:masterClrMapping/>
  </p:clrMapOvr>
  <p:transition>
    <p:fad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77296514"/>
      </p:ext>
    </p:extLst>
  </p:cSld>
  <p:clrMapOvr>
    <a:masterClrMapping/>
  </p:clrMapOvr>
  <p:transition>
    <p:fad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77886992"/>
      </p:ext>
    </p:extLst>
  </p:cSld>
  <p:clrMapOvr>
    <a:masterClrMapping/>
  </p:clrMapOvr>
  <p:transition>
    <p:fad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85824391"/>
      </p:ext>
    </p:extLst>
  </p:cSld>
  <p:clrMapOvr>
    <a:masterClrMapping/>
  </p:clrMapOvr>
  <p:transition>
    <p:fade/>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3216216"/>
      </p:ext>
    </p:extLst>
  </p:cSld>
  <p:clrMapOvr>
    <a:masterClrMapping/>
  </p:clrMapOvr>
  <p:transition>
    <p:fade/>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85525349"/>
      </p:ext>
    </p:extLst>
  </p:cSld>
  <p:clrMapOvr>
    <a:masterClrMapping/>
  </p:clrMapOvr>
  <p:transition>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23670721"/>
      </p:ext>
    </p:extLst>
  </p:cSld>
  <p:clrMapOvr>
    <a:masterClrMapping/>
  </p:clrMapOvr>
  <p:transition>
    <p:fad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06294911"/>
      </p:ext>
    </p:extLst>
  </p:cSld>
  <p:clrMapOvr>
    <a:masterClrMapping/>
  </p:clrMapOvr>
  <p:transition>
    <p:fade/>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16920780"/>
      </p:ext>
    </p:extLst>
  </p:cSld>
  <p:clrMapOvr>
    <a:masterClrMapping/>
  </p:clrMapOvr>
  <p:transition>
    <p:fade/>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12839541"/>
      </p:ext>
    </p:extLst>
  </p:cSld>
  <p:clrMapOvr>
    <a:masterClrMapping/>
  </p:clrMapOvr>
  <p:transition>
    <p:fad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595323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16492213"/>
      </p:ext>
    </p:extLst>
  </p:cSld>
  <p:clrMapOvr>
    <a:masterClrMapping/>
  </p:clrMapOvr>
  <p:transition>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551759848"/>
      </p:ext>
    </p:extLst>
  </p:cSld>
  <p:clrMapOvr>
    <a:masterClrMapping/>
  </p:clrMapOvr>
  <p:transition>
    <p:fad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8729536"/>
      </p:ext>
    </p:extLst>
  </p:cSld>
  <p:clrMapOvr>
    <a:masterClrMapping/>
  </p:clrMapOvr>
  <p:transition>
    <p:fad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4592242"/>
      </p:ext>
    </p:extLst>
  </p:cSld>
  <p:clrMapOvr>
    <a:masterClrMapping/>
  </p:clrMapOvr>
  <p:transition>
    <p:fade/>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40621473"/>
      </p:ext>
    </p:extLst>
  </p:cSld>
  <p:clrMapOvr>
    <a:masterClrMapping/>
  </p:clrMapOvr>
  <p:transition>
    <p:fade/>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67951833"/>
      </p:ext>
    </p:extLst>
  </p:cSld>
  <p:clrMapOvr>
    <a:masterClrMapping/>
  </p:clrMapOvr>
  <p:transition>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69834841"/>
      </p:ext>
    </p:extLst>
  </p:cSld>
  <p:clrMapOvr>
    <a:masterClrMapping/>
  </p:clrMapOvr>
  <p:transition>
    <p:fad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97659514"/>
      </p:ext>
    </p:extLst>
  </p:cSld>
  <p:clrMapOvr>
    <a:masterClrMapping/>
  </p:clrMapOvr>
  <p:transition>
    <p:fad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50726319"/>
      </p:ext>
    </p:extLst>
  </p:cSld>
  <p:clrMapOvr>
    <a:masterClrMapping/>
  </p:clrMapOvr>
  <p:transition>
    <p:fad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33800781"/>
      </p:ext>
    </p:extLst>
  </p:cSld>
  <p:clrMapOvr>
    <a:masterClrMapping/>
  </p:clrMapOvr>
  <p:transition>
    <p:fade/>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138306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69427558"/>
      </p:ext>
    </p:extLst>
  </p:cSld>
  <p:clrMapOvr>
    <a:masterClrMapping/>
  </p:clrMapOvr>
  <p:transition>
    <p:fad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32887518"/>
      </p:ext>
    </p:extLst>
  </p:cSld>
  <p:clrMapOvr>
    <a:masterClrMapping/>
  </p:clrMapOvr>
  <p:transition>
    <p:fade/>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4596710"/>
      </p:ext>
    </p:extLst>
  </p:cSld>
  <p:clrMapOvr>
    <a:masterClrMapping/>
  </p:clrMapOvr>
  <p:transition>
    <p:fad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43021818"/>
      </p:ext>
    </p:extLst>
  </p:cSld>
  <p:clrMapOvr>
    <a:masterClrMapping/>
  </p:clrMapOvr>
  <p:transition>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16711305"/>
      </p:ext>
    </p:extLst>
  </p:cSld>
  <p:clrMapOvr>
    <a:masterClrMapping/>
  </p:clrMapOvr>
  <p:transition>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25732688"/>
      </p:ext>
    </p:extLst>
  </p:cSld>
  <p:clrMapOvr>
    <a:masterClrMapping/>
  </p:clrMapOvr>
  <p:transition>
    <p:fad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92059861"/>
      </p:ext>
    </p:extLst>
  </p:cSld>
  <p:clrMapOvr>
    <a:masterClrMapping/>
  </p:clrMapOvr>
  <p:transition>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35368933"/>
      </p:ext>
    </p:extLst>
  </p:cSld>
  <p:clrMapOvr>
    <a:masterClrMapping/>
  </p:clrMapOvr>
  <p:transition>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80952434"/>
      </p:ext>
    </p:extLst>
  </p:cSld>
  <p:clrMapOvr>
    <a:masterClrMapping/>
  </p:clrMapOvr>
  <p:transition>
    <p:fade/>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48852314"/>
      </p:ext>
    </p:extLst>
  </p:cSld>
  <p:clrMapOvr>
    <a:masterClrMapping/>
  </p:clrMapOvr>
  <p:transition>
    <p:fade/>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274550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652369275"/>
      </p:ext>
    </p:extLst>
  </p:cSld>
  <p:clrMapOvr>
    <a:masterClrMapping/>
  </p:clrMapOvr>
  <p:transition>
    <p:fad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78880772"/>
      </p:ext>
    </p:extLst>
  </p:cSld>
  <p:clrMapOvr>
    <a:masterClrMapping/>
  </p:clrMapOvr>
  <p:transition>
    <p:fade/>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88126696"/>
      </p:ext>
    </p:extLst>
  </p:cSld>
  <p:clrMapOvr>
    <a:masterClrMapping/>
  </p:clrMapOvr>
  <p:transition>
    <p:fade/>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56685612"/>
      </p:ext>
    </p:extLst>
  </p:cSld>
  <p:clrMapOvr>
    <a:masterClrMapping/>
  </p:clrMapOvr>
  <p:transition>
    <p:fade/>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99835498"/>
      </p:ext>
    </p:extLst>
  </p:cSld>
  <p:clrMapOvr>
    <a:masterClrMapping/>
  </p:clrMapOvr>
  <p:transition>
    <p:fade/>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26465216"/>
      </p:ext>
    </p:extLst>
  </p:cSld>
  <p:clrMapOvr>
    <a:masterClrMapping/>
  </p:clrMapOvr>
  <p:transition>
    <p:fade/>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67901447"/>
      </p:ext>
    </p:extLst>
  </p:cSld>
  <p:clrMapOvr>
    <a:masterClrMapping/>
  </p:clrMapOvr>
  <p:transition>
    <p:fade/>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74855152"/>
      </p:ext>
    </p:extLst>
  </p:cSld>
  <p:clrMapOvr>
    <a:masterClrMapping/>
  </p:clrMapOvr>
  <p:transition>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6071692"/>
      </p:ext>
    </p:extLst>
  </p:cSld>
  <p:clrMapOvr>
    <a:masterClrMapping/>
  </p:clrMapOvr>
  <p:transition>
    <p:fade/>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88923485"/>
      </p:ext>
    </p:extLst>
  </p:cSld>
  <p:clrMapOvr>
    <a:masterClrMapping/>
  </p:clrMapOvr>
  <p:transition>
    <p:fade/>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334559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4626342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28445313"/>
      </p:ext>
    </p:extLst>
  </p:cSld>
  <p:clrMapOvr>
    <a:masterClrMapping/>
  </p:clrMapOvr>
  <p:transition>
    <p:fad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50183943"/>
      </p:ext>
    </p:extLst>
  </p:cSld>
  <p:clrMapOvr>
    <a:masterClrMapping/>
  </p:clrMapOvr>
  <p:transition>
    <p:fade/>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67674985"/>
      </p:ext>
    </p:extLst>
  </p:cSld>
  <p:clrMapOvr>
    <a:masterClrMapping/>
  </p:clrMapOvr>
  <p:transition>
    <p:fade/>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507806086"/>
      </p:ext>
    </p:extLst>
  </p:cSld>
  <p:clrMapOvr>
    <a:masterClrMapping/>
  </p:clrMapOvr>
  <p:transition>
    <p:fade/>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16332517"/>
      </p:ext>
    </p:extLst>
  </p:cSld>
  <p:clrMapOvr>
    <a:masterClrMapping/>
  </p:clrMapOvr>
  <p:transition>
    <p:fade/>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7067718"/>
      </p:ext>
    </p:extLst>
  </p:cSld>
  <p:clrMapOvr>
    <a:masterClrMapping/>
  </p:clrMapOvr>
  <p:transition>
    <p:fade/>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23735882"/>
      </p:ext>
    </p:extLst>
  </p:cSld>
  <p:clrMapOvr>
    <a:masterClrMapping/>
  </p:clrMapOvr>
  <p:transition>
    <p:fade/>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53766426"/>
      </p:ext>
    </p:extLst>
  </p:cSld>
  <p:clrMapOvr>
    <a:masterClrMapping/>
  </p:clrMapOvr>
  <p:transition>
    <p:fade/>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65048552"/>
      </p:ext>
    </p:extLst>
  </p:cSld>
  <p:clrMapOvr>
    <a:masterClrMapping/>
  </p:clrMapOvr>
  <p:transition>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5348423"/>
      </p:ext>
    </p:extLst>
  </p:cSld>
  <p:clrMapOvr>
    <a:masterClrMapping/>
  </p:clrMapOvr>
  <p:transition>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71298634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498436398"/>
      </p:ext>
    </p:extLst>
  </p:cSld>
  <p:clrMapOvr>
    <a:masterClrMapping/>
  </p:clrMapOvr>
  <p:transition>
    <p:fade/>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00880922"/>
      </p:ext>
    </p:extLst>
  </p:cSld>
  <p:clrMapOvr>
    <a:masterClrMapping/>
  </p:clrMapOvr>
  <p:transition>
    <p:fad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81823333"/>
      </p:ext>
    </p:extLst>
  </p:cSld>
  <p:clrMapOvr>
    <a:masterClrMapping/>
  </p:clrMapOvr>
  <p:transition>
    <p:fad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68867002"/>
      </p:ext>
    </p:extLst>
  </p:cSld>
  <p:clrMapOvr>
    <a:masterClrMapping/>
  </p:clrMapOvr>
  <p:transition>
    <p:fad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5570285"/>
      </p:ext>
    </p:extLst>
  </p:cSld>
  <p:clrMapOvr>
    <a:masterClrMapping/>
  </p:clrMapOvr>
  <p:transition>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04383583"/>
      </p:ext>
    </p:extLst>
  </p:cSld>
  <p:clrMapOvr>
    <a:masterClrMapping/>
  </p:clrMapOvr>
  <p:transition>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140941392"/>
      </p:ext>
    </p:extLst>
  </p:cSld>
  <p:clrMapOvr>
    <a:masterClrMapping/>
  </p:clrMapOvr>
  <p:transition>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38580177"/>
      </p:ext>
    </p:extLst>
  </p:cSld>
  <p:clrMapOvr>
    <a:masterClrMapping/>
  </p:clrMapOvr>
  <p:transition>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1466029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68904388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32904240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951225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744085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5922576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9326929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6030111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275640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7741079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4135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746934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21940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9822528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50427522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03193032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13737695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47536033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98393608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441158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036255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71310003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4879427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16143669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1688474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613387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1865053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01337924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83850737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97890334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841872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00567095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426255273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27886335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9513709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4683454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3837101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2351559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476156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49126342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81472396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00576387-2096-430E-8A7F-86B85F6CBDE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46265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62042539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E1239A6-B33D-49DC-9DFE-345778CD02A7}"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31121164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F9B6949-04A6-43EE-8AE3-49FBD62D75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11232273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5C62430-C979-4863-8C59-A79933C1DE22}"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0847513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1E90D4C-4384-41C5-B3A4-69ED54EAABB5}"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71502601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E2A5C06-5DAE-4C12-9ECD-CC8A7AEEF6D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80641904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393B953C-08C2-4F97-B329-A8C5375FA994}"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29863542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796964BF-D713-4239-BCD6-5AD0958CEE1D}"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99437417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45C6C75-F545-4424-8C83-82EDB3904E1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87468913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1EA02AB-3E21-49A4-A671-85D5041F0740}"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322851513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051E648-F929-4BAD-BEC4-FABE3B24D2C8}" type="slidenum">
              <a:rPr lang="it-IT">
                <a:solidFill>
                  <a:prstClr val="black">
                    <a:tint val="75000"/>
                  </a:prstClr>
                </a:solidFill>
              </a:rPr>
              <a:pPr>
                <a:defRPr/>
              </a:pPr>
              <a:t>‹Nº›</a:t>
            </a:fld>
            <a:endParaRPr lang="it-IT">
              <a:solidFill>
                <a:prstClr val="black">
                  <a:tint val="75000"/>
                </a:prstClr>
              </a:solidFill>
            </a:endParaRPr>
          </a:p>
        </p:txBody>
      </p:sp>
    </p:spTree>
    <p:extLst>
      <p:ext uri="{BB962C8B-B14F-4D97-AF65-F5344CB8AC3E}">
        <p14:creationId xmlns:p14="http://schemas.microsoft.com/office/powerpoint/2010/main" val="12091634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07162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6030932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8522952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1638239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7984319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1911796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04928347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6328327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8496201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410464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71662930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307017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9312286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7082104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29650388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60667334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27412822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79630108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66494215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7173124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02316849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2051387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653256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59572823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93778506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22196861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26632780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402108889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519603303"/>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46271999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9673421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517427689"/>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52500267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2700070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74113409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359375527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39202864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96737827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24377242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12754584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423227455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69710405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3438432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5269499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5339700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11451904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413C829-759A-4FDF-B146-CD917FF7E35F}" type="slidenum">
              <a:rPr lang="it-IT">
                <a:solidFill>
                  <a:prstClr val="black">
                    <a:tint val="75000"/>
                  </a:prstClr>
                </a:solidFill>
                <a:latin typeface="Arial" charset="0"/>
              </a:rPr>
              <a:pPr fontAlgn="base">
                <a:spcBef>
                  <a:spcPct val="0"/>
                </a:spcBef>
                <a:spcAft>
                  <a:spcPct val="0"/>
                </a:spcAft>
                <a:defRPr/>
              </a:pPr>
              <a:t>‹Nº›</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22752280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8.xml"/><Relationship Id="rId1" Type="http://schemas.openxmlformats.org/officeDocument/2006/relationships/audio" Target="file:///C:\Documents%20and%20Settings\Administrador\Escritorio\JOVENES%20EN%20ESCENA\INTRO%20Don%20Bosco.wa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07.xml"/></Relationships>
</file>

<file path=ppt/slides/_rels/slide10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10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10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10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104.xml.rels><?xml version="1.0" encoding="UTF-8" standalone="yes"?>
<Relationships xmlns="http://schemas.openxmlformats.org/package/2006/relationships"><Relationship Id="rId8" Type="http://schemas.openxmlformats.org/officeDocument/2006/relationships/slide" Target="slide102.xml"/><Relationship Id="rId13" Type="http://schemas.openxmlformats.org/officeDocument/2006/relationships/image" Target="../media/image9.gif"/><Relationship Id="rId3" Type="http://schemas.openxmlformats.org/officeDocument/2006/relationships/slide" Target="slide65.xml"/><Relationship Id="rId7" Type="http://schemas.openxmlformats.org/officeDocument/2006/relationships/hyperlink" Target="mailto:http://www.donbosco.es/especiales/vicu%C3%B1a/" TargetMode="External"/><Relationship Id="rId12" Type="http://schemas.openxmlformats.org/officeDocument/2006/relationships/slide" Target="slide60.xml"/><Relationship Id="rId2" Type="http://schemas.openxmlformats.org/officeDocument/2006/relationships/slideLayout" Target="../slideLayouts/slideLayout514.xml"/><Relationship Id="rId1" Type="http://schemas.openxmlformats.org/officeDocument/2006/relationships/audio" Target="file:///C:\Documents%20and%20Settings\Administrador\Escritorio\JOVENES%20EN%20ESCENA\primavera%20VIVALDI.wav" TargetMode="External"/><Relationship Id="rId6" Type="http://schemas.openxmlformats.org/officeDocument/2006/relationships/hyperlink" Target="mailto::http://www.dbp.org.ar/salesianos/laura/?subject=sito%20web" TargetMode="External"/><Relationship Id="rId11" Type="http://schemas.openxmlformats.org/officeDocument/2006/relationships/image" Target="../media/image10.jpeg"/><Relationship Id="rId5" Type="http://schemas.openxmlformats.org/officeDocument/2006/relationships/slide" Target="slide2.xml"/><Relationship Id="rId10" Type="http://schemas.openxmlformats.org/officeDocument/2006/relationships/slide" Target="slide64.xml"/><Relationship Id="rId4" Type="http://schemas.openxmlformats.org/officeDocument/2006/relationships/image" Target="../media/image8.gif"/><Relationship Id="rId9" Type="http://schemas.openxmlformats.org/officeDocument/2006/relationships/image" Target="../media/image7.jpe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9.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4.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95.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0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slide" Target="slide64.xml"/><Relationship Id="rId3" Type="http://schemas.openxmlformats.org/officeDocument/2006/relationships/image" Target="../media/image3.jpeg"/><Relationship Id="rId7" Type="http://schemas.openxmlformats.org/officeDocument/2006/relationships/slide" Target="slide102.xml"/><Relationship Id="rId12" Type="http://schemas.openxmlformats.org/officeDocument/2006/relationships/image" Target="../media/image9.gif"/><Relationship Id="rId2" Type="http://schemas.openxmlformats.org/officeDocument/2006/relationships/slideLayout" Target="../slideLayouts/slideLayout19.xml"/><Relationship Id="rId1" Type="http://schemas.openxmlformats.org/officeDocument/2006/relationships/audio" Target="file:///C:\Documents%20and%20Settings\Administrador\Escritorio\JOVENES%20EN%20ESCENA\hevia%20-%20clasica-musica.wav" TargetMode="External"/><Relationship Id="rId6" Type="http://schemas.openxmlformats.org/officeDocument/2006/relationships/image" Target="../media/image6.jpeg"/><Relationship Id="rId11" Type="http://schemas.openxmlformats.org/officeDocument/2006/relationships/slide" Target="slide60.xml"/><Relationship Id="rId5" Type="http://schemas.openxmlformats.org/officeDocument/2006/relationships/image" Target="../media/image5.jpeg"/><Relationship Id="rId15" Type="http://schemas.openxmlformats.org/officeDocument/2006/relationships/image" Target="../media/image11.png"/><Relationship Id="rId10" Type="http://schemas.openxmlformats.org/officeDocument/2006/relationships/image" Target="../media/image8.gif"/><Relationship Id="rId4" Type="http://schemas.openxmlformats.org/officeDocument/2006/relationships/image" Target="../media/image4.jpeg"/><Relationship Id="rId9" Type="http://schemas.openxmlformats.org/officeDocument/2006/relationships/slide" Target="slide65.xml"/><Relationship Id="rId1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17.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28.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39.xml"/></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50.xml"/><Relationship Id="rId1" Type="http://schemas.openxmlformats.org/officeDocument/2006/relationships/audio" Target="file:///C:\Documents%20and%20Settings\Administrador\Escritorio\JOVENES%20EN%20ESCENA\3.1-sentimental%20-%20kenny%20g.wav"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61.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7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83.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94.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05.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16.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30.xml"/><Relationship Id="rId1" Type="http://schemas.openxmlformats.org/officeDocument/2006/relationships/audio" Target="file:///C:\Documents%20and%20Settings\Administrador\Escritorio\JOVENES%20EN%20ESCENA\3.1%20para%20ser%20santo%20-%20MIGUEL.wav" TargetMode="Externa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27.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38.xml"/></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5.png"/><Relationship Id="rId3" Type="http://schemas.openxmlformats.org/officeDocument/2006/relationships/slide" Target="slide60.xml"/><Relationship Id="rId7" Type="http://schemas.openxmlformats.org/officeDocument/2006/relationships/slide" Target="slide102.xml"/><Relationship Id="rId12" Type="http://schemas.openxmlformats.org/officeDocument/2006/relationships/image" Target="../media/image10.jpeg"/><Relationship Id="rId2" Type="http://schemas.openxmlformats.org/officeDocument/2006/relationships/slideLayout" Target="../slideLayouts/slideLayout349.xml"/><Relationship Id="rId1" Type="http://schemas.openxmlformats.org/officeDocument/2006/relationships/audio" Target="file:///C:\Documents%20and%20Settings\Administrador\Escritorio\JOVENES%20EN%20ESCENA\primavera%20VIVALDI.wav" TargetMode="External"/><Relationship Id="rId6" Type="http://schemas.openxmlformats.org/officeDocument/2006/relationships/hyperlink" Target="http://www.myspace.com/mmg-tlaque" TargetMode="External"/><Relationship Id="rId11" Type="http://schemas.openxmlformats.org/officeDocument/2006/relationships/slide" Target="slide64.xml"/><Relationship Id="rId5" Type="http://schemas.openxmlformats.org/officeDocument/2006/relationships/slide" Target="slide2.xml"/><Relationship Id="rId10" Type="http://schemas.openxmlformats.org/officeDocument/2006/relationships/image" Target="../media/image8.gif"/><Relationship Id="rId4" Type="http://schemas.openxmlformats.org/officeDocument/2006/relationships/image" Target="../media/image9.gif"/><Relationship Id="rId9" Type="http://schemas.openxmlformats.org/officeDocument/2006/relationships/slide" Target="slide65.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60.xml"/><Relationship Id="rId1" Type="http://schemas.openxmlformats.org/officeDocument/2006/relationships/audio" Target="file:///C:\Documents%20and%20Settings\Administrador\Escritorio\JOVENES%20EN%20ESCENA\3.2%20Corriendo%20y%20jugando.wav"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04.xml"/><Relationship Id="rId1" Type="http://schemas.openxmlformats.org/officeDocument/2006/relationships/audio" Target="file:///C:\Documents%20and%20Settings\Administrador\Escritorio\JOVENES%20EN%20ESCENA\3.2%20DOMINGO%20SAVIO%20-%20EUCARISTIA.wav"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5.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26.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8.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8.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9.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0.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0.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0.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52.xml"/><Relationship Id="rId1" Type="http://schemas.openxmlformats.org/officeDocument/2006/relationships/audio" Target="file:///C:\Documents%20and%20Settings\Administrador\Escritorio\JOVENES%20EN%20ESCENA\3.1%20%20arpas.wav" TargetMode="Externa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81.xml"/><Relationship Id="rId1" Type="http://schemas.openxmlformats.org/officeDocument/2006/relationships/audio" Target="file:///C:\Documents%20and%20Settings\Administrador\Escritorio\JOVENES%20EN%20ESCENA\3.1-sentimental%20-%20kenny%20g.wav" TargetMode="Externa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1.xml"/></Relationships>
</file>

<file path=ppt/slides/_rels/slide5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9.png"/><Relationship Id="rId3" Type="http://schemas.openxmlformats.org/officeDocument/2006/relationships/slide" Target="slide102.xml"/><Relationship Id="rId7" Type="http://schemas.openxmlformats.org/officeDocument/2006/relationships/slide" Target="slide65.xml"/><Relationship Id="rId12" Type="http://schemas.openxmlformats.org/officeDocument/2006/relationships/image" Target="../media/image9.gif"/><Relationship Id="rId2" Type="http://schemas.openxmlformats.org/officeDocument/2006/relationships/slideLayout" Target="../slideLayouts/slideLayout481.xml"/><Relationship Id="rId1" Type="http://schemas.openxmlformats.org/officeDocument/2006/relationships/audio" Target="file:///C:\Documents%20and%20Settings\Administrador\Escritorio\JOVENES%20EN%20ESCENA\primavera%20VIVALDI.wav" TargetMode="External"/><Relationship Id="rId6" Type="http://schemas.openxmlformats.org/officeDocument/2006/relationships/hyperlink" Target="http://www.vidadonbosco.7p.com/vida_de_don_bosco_cap10.htm" TargetMode="External"/><Relationship Id="rId11" Type="http://schemas.openxmlformats.org/officeDocument/2006/relationships/slide" Target="slide60.xml"/><Relationship Id="rId5" Type="http://schemas.openxmlformats.org/officeDocument/2006/relationships/slide" Target="slide2.xm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slide" Target="slide64.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81.xml"/><Relationship Id="rId1" Type="http://schemas.openxmlformats.org/officeDocument/2006/relationships/audio" Target="file:///C:\Documents%20and%20Settings\Administrador\Escritorio\JOVENES%20EN%20ESCENA\3.3%20Te%20ofrezco%20mis%20suenos.wav" TargetMode="External"/><Relationship Id="rId5" Type="http://schemas.openxmlformats.org/officeDocument/2006/relationships/image" Target="../media/image21.pn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92.xml"/><Relationship Id="rId1" Type="http://schemas.openxmlformats.org/officeDocument/2006/relationships/audio" Target="file:///C:\Documents%20and%20Settings\Administrador\Escritorio\JOVENES%20EN%20ESCENA\3.1-sentimental%20-%20kenny%20g.wav" TargetMode="External"/><Relationship Id="rId5" Type="http://schemas.openxmlformats.org/officeDocument/2006/relationships/image" Target="../media/image23.png"/><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4.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492.xml"/></Relationships>
</file>

<file path=ppt/slides/_rels/slide7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4.png"/><Relationship Id="rId3" Type="http://schemas.openxmlformats.org/officeDocument/2006/relationships/image" Target="../media/image22.jpeg"/><Relationship Id="rId7" Type="http://schemas.openxmlformats.org/officeDocument/2006/relationships/slide" Target="slide102.xml"/><Relationship Id="rId12" Type="http://schemas.openxmlformats.org/officeDocument/2006/relationships/image" Target="../media/image9.gif"/><Relationship Id="rId2" Type="http://schemas.openxmlformats.org/officeDocument/2006/relationships/slideLayout" Target="../slideLayouts/slideLayout492.xml"/><Relationship Id="rId1" Type="http://schemas.openxmlformats.org/officeDocument/2006/relationships/audio" Target="file:///C:\Documents%20and%20Settings\Administrador\Escritorio\JOVENES%20EN%20ESCENA\primavera%20VIVALDI.wav" TargetMode="External"/><Relationship Id="rId6" Type="http://schemas.openxmlformats.org/officeDocument/2006/relationships/slide" Target="slide2.xml"/><Relationship Id="rId11" Type="http://schemas.openxmlformats.org/officeDocument/2006/relationships/slide" Target="slide60.xml"/><Relationship Id="rId5" Type="http://schemas.openxmlformats.org/officeDocument/2006/relationships/image" Target="../media/image10.jpeg"/><Relationship Id="rId10" Type="http://schemas.openxmlformats.org/officeDocument/2006/relationships/image" Target="../media/image8.gif"/><Relationship Id="rId4" Type="http://schemas.openxmlformats.org/officeDocument/2006/relationships/slide" Target="slide64.xml"/><Relationship Id="rId9" Type="http://schemas.openxmlformats.org/officeDocument/2006/relationships/slide" Target="slide65.xml"/></Relationships>
</file>

<file path=ppt/slides/_rels/slide7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492.xml"/><Relationship Id="rId1" Type="http://schemas.openxmlformats.org/officeDocument/2006/relationships/audio" Target="file:///C:\Documents%20and%20Settings\Administrador\Escritorio\JOVENES%20EN%20ESCENA\3.4%20LAURA%208.wav" TargetMode="Externa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8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03.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6.xml"/></Relationships>
</file>

<file path=ppt/slides/_rels/slide9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14.xml"/></Relationships>
</file>

<file path=ppt/slides/_rels/slide9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514.xml"/><Relationship Id="rId1" Type="http://schemas.openxmlformats.org/officeDocument/2006/relationships/audio" Target="file:///C:\Documents%20and%20Settings\Administrador\Escritorio\JOVENES%20EN%20ESCENA\3.1-sentimental%20-%20kenny%20g.wav"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C00000">
                <a:alpha val="70000"/>
              </a:srgbClr>
            </a:gs>
            <a:gs pos="11000">
              <a:srgbClr val="FFC000">
                <a:alpha val="58000"/>
              </a:srgbClr>
            </a:gs>
            <a:gs pos="79000">
              <a:srgbClr val="0070C0">
                <a:alpha val="71000"/>
              </a:srgbClr>
            </a:gs>
            <a:gs pos="66000">
              <a:srgbClr val="00B0F0">
                <a:alpha val="59000"/>
              </a:srgbClr>
            </a:gs>
            <a:gs pos="70000">
              <a:srgbClr val="FFC000"/>
            </a:gs>
            <a:gs pos="93000">
              <a:schemeClr val="accent5">
                <a:lumMod val="60000"/>
                <a:lumOff val="40000"/>
              </a:schemeClr>
            </a:gs>
            <a:gs pos="73000">
              <a:srgbClr val="FF0000">
                <a:alpha val="59000"/>
              </a:srgbClr>
            </a:gs>
          </a:gsLst>
          <a:lin ang="16200000" scaled="1"/>
          <a:tileRect/>
        </a:gradFill>
        <a:effectLst/>
      </p:bgPr>
    </p:bg>
    <p:spTree>
      <p:nvGrpSpPr>
        <p:cNvPr id="1" name=""/>
        <p:cNvGrpSpPr/>
        <p:nvPr/>
      </p:nvGrpSpPr>
      <p:grpSpPr>
        <a:xfrm>
          <a:off x="0" y="0"/>
          <a:ext cx="0" cy="0"/>
          <a:chOff x="0" y="0"/>
          <a:chExt cx="0" cy="0"/>
        </a:xfrm>
      </p:grpSpPr>
      <p:sp>
        <p:nvSpPr>
          <p:cNvPr id="5" name="Rettangolo 4"/>
          <p:cNvSpPr/>
          <p:nvPr/>
        </p:nvSpPr>
        <p:spPr>
          <a:xfrm>
            <a:off x="1357290" y="2428868"/>
            <a:ext cx="7000924" cy="4124206"/>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Y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ahora</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mis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queridos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hijos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e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hijas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les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doy</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como</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regalo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el</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tesoro de la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vida</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de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estos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4 </a:t>
            </a:r>
            <a:r>
              <a:rPr lang="it-IT"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jóvenes</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a:t>
            </a:r>
          </a:p>
          <a:p>
            <a:pPr algn="ctr" fontAlgn="base">
              <a:spcBef>
                <a:spcPct val="0"/>
              </a:spcBef>
              <a:spcAft>
                <a:spcPct val="0"/>
              </a:spcAft>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Vean en mí al padre que habla de un hijo tiernamente amado,</a:t>
            </a:r>
          </a:p>
          <a:p>
            <a:pPr algn="ctr" fontAlgn="base">
              <a:spcBef>
                <a:spcPct val="0"/>
              </a:spcBef>
              <a:spcAft>
                <a:spcPct val="0"/>
              </a:spcAft>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a quienes abre el corazón para contentar su petición e instruirlos en la práctica de la virtud.</a:t>
            </a: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a:t>
            </a:r>
          </a:p>
          <a:p>
            <a:pPr algn="ctr" fontAlgn="base">
              <a:spcBef>
                <a:spcPct val="0"/>
              </a:spcBef>
              <a:spcAft>
                <a:spcPct val="0"/>
              </a:spcAft>
              <a:defRPr/>
            </a:pP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a:p>
            <a:pPr algn="ctr" fontAlgn="base">
              <a:spcBef>
                <a:spcPct val="0"/>
              </a:spcBef>
              <a:spcAft>
                <a:spcPct val="0"/>
              </a:spcAft>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El Señor nos bendiga a todos y nos conserve en su santa gracia aquí en la tierra, para que podamos un día bendecirlo eternamente en el cielo.</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r>
            <a:b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br>
            <a:endParaRPr lang="it-IT"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pPr algn="ctr" fontAlgn="base">
              <a:spcBef>
                <a:spcPct val="0"/>
              </a:spcBef>
              <a:spcAft>
                <a:spcPct val="0"/>
              </a:spcAft>
              <a:defRPr/>
            </a:pPr>
            <a:endParaRPr lang="it-IT"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Baskerville Old Face" pitchFamily="18" charset="0"/>
            </a:endParaRPr>
          </a:p>
          <a:p>
            <a:pPr algn="ctr" fontAlgn="base">
              <a:spcBef>
                <a:spcPct val="0"/>
              </a:spcBef>
              <a:spcAft>
                <a:spcPct val="0"/>
              </a:spcAft>
              <a:defRPr/>
            </a:pPr>
            <a:endParaRPr lang="it-IT"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Baskerville Old Face" pitchFamily="18" charset="0"/>
            </a:endParaRPr>
          </a:p>
          <a:p>
            <a:pPr algn="ctr" fontAlgn="base">
              <a:spcBef>
                <a:spcPct val="0"/>
              </a:spcBef>
              <a:spcAft>
                <a:spcPct val="0"/>
              </a:spcAft>
              <a:defRPr/>
            </a:pPr>
            <a:endParaRPr lang="it-IT"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Baskerville Old Face" pitchFamily="18" charset="0"/>
            </a:endParaRPr>
          </a:p>
        </p:txBody>
      </p:sp>
      <p:pic>
        <p:nvPicPr>
          <p:cNvPr id="2054" name="Picture 6" descr="Z:\CCC\SEMESTRE II\LAVORO FINALE\JPG - GLO\2.3 UNA CARTA - IMMAGINI\fotografias.gi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544947" y="285728"/>
            <a:ext cx="4455945" cy="1425903"/>
          </a:xfrm>
          <a:prstGeom prst="rect">
            <a:avLst/>
          </a:prstGeom>
          <a:ln>
            <a:noFill/>
          </a:ln>
          <a:effectLst>
            <a:outerShdw blurRad="292100" dist="139700" dir="2700000" algn="tl" rotWithShape="0">
              <a:srgbClr val="333333">
                <a:alpha val="65000"/>
              </a:srgbClr>
            </a:outerShdw>
          </a:effectLst>
        </p:spPr>
      </p:pic>
      <p:sp>
        <p:nvSpPr>
          <p:cNvPr id="9" name="Cuore 8"/>
          <p:cNvSpPr/>
          <p:nvPr/>
        </p:nvSpPr>
        <p:spPr>
          <a:xfrm rot="18931560">
            <a:off x="541748"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0" name="Triangolo isoscele 9"/>
          <p:cNvSpPr/>
          <p:nvPr/>
        </p:nvSpPr>
        <p:spPr>
          <a:xfrm rot="18931560">
            <a:off x="973337"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3070832">
            <a:off x="595311"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Cuore 11"/>
          <p:cNvSpPr/>
          <p:nvPr/>
        </p:nvSpPr>
        <p:spPr>
          <a:xfrm rot="2731560">
            <a:off x="823738"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2476584">
            <a:off x="1695512"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17880556">
            <a:off x="1466597"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8085038">
            <a:off x="1698077"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Triangolo isoscele 15"/>
          <p:cNvSpPr/>
          <p:nvPr/>
        </p:nvSpPr>
        <p:spPr>
          <a:xfrm rot="2476584">
            <a:off x="1514217"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18931560">
            <a:off x="7216651" y="77634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18931560">
            <a:off x="7648240" y="94732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uore 18"/>
          <p:cNvSpPr/>
          <p:nvPr/>
        </p:nvSpPr>
        <p:spPr>
          <a:xfrm rot="13070832">
            <a:off x="7270214" y="103840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Cuore 19"/>
          <p:cNvSpPr/>
          <p:nvPr/>
        </p:nvSpPr>
        <p:spPr>
          <a:xfrm rot="2731560">
            <a:off x="7498641" y="79071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2476584">
            <a:off x="8370415" y="75566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17880556">
            <a:off x="8141500" y="80811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Cuore 22"/>
          <p:cNvSpPr/>
          <p:nvPr/>
        </p:nvSpPr>
        <p:spPr>
          <a:xfrm rot="8085038">
            <a:off x="8372980" y="104239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Triangolo isoscele 23"/>
          <p:cNvSpPr/>
          <p:nvPr/>
        </p:nvSpPr>
        <p:spPr>
          <a:xfrm rot="2476584">
            <a:off x="8189120" y="100176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27" name="INTRO Don Bosco.wav">
            <a:hlinkClick r:id="" action="ppaction://media"/>
          </p:cNvPr>
          <p:cNvPicPr>
            <a:picLocks noRot="1" noChangeAspect="1"/>
          </p:cNvPicPr>
          <p:nvPr>
            <a:audioFile r:link="rId1"/>
          </p:nvPr>
        </p:nvPicPr>
        <p:blipFill>
          <a:blip r:embed="rId4" cstate="print"/>
          <a:stretch>
            <a:fillRect/>
          </a:stretch>
        </p:blipFill>
        <p:spPr>
          <a:xfrm>
            <a:off x="8286776" y="6143644"/>
            <a:ext cx="304800" cy="304800"/>
          </a:xfrm>
          <a:prstGeom prst="rect">
            <a:avLst/>
          </a:prstGeom>
        </p:spPr>
      </p:pic>
    </p:spTree>
    <p:extLst>
      <p:ext uri="{BB962C8B-B14F-4D97-AF65-F5344CB8AC3E}">
        <p14:creationId xmlns:p14="http://schemas.microsoft.com/office/powerpoint/2010/main" val="4288902230"/>
      </p:ext>
    </p:extLst>
  </p:cSld>
  <p:clrMapOvr>
    <a:masterClrMapping/>
  </p:clrMapOvr>
  <p:transition advClick="0" advTm="4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Prev" delay="0">
                      <p:tgtEl>
                        <p:sldTgt/>
                      </p:tgtEl>
                    </p:cond>
                    <p:cond evt="onStopAudio" delay="0">
                      <p:tgtEl>
                        <p:sldTgt/>
                      </p:tgtEl>
                    </p:cond>
                  </p:endCondLst>
                </p:cTn>
                <p:tgtEl>
                  <p:spTgt spid="2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46221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1900" dirty="0">
                <a:solidFill>
                  <a:prstClr val="black"/>
                </a:solidFill>
              </a:rPr>
              <a:t>— Pero </a:t>
            </a:r>
            <a:r>
              <a:rPr lang="it-IT" sz="1900" dirty="0" err="1">
                <a:solidFill>
                  <a:prstClr val="black"/>
                </a:solidFill>
              </a:rPr>
              <a:t>¿quién</a:t>
            </a:r>
            <a:r>
              <a:rPr lang="it-IT" sz="1900" dirty="0">
                <a:solidFill>
                  <a:prstClr val="black"/>
                </a:solidFill>
              </a:rPr>
              <a:t> </a:t>
            </a:r>
            <a:r>
              <a:rPr lang="it-IT" sz="1900" dirty="0" err="1">
                <a:solidFill>
                  <a:prstClr val="black"/>
                </a:solidFill>
              </a:rPr>
              <a:t>es</a:t>
            </a:r>
            <a:r>
              <a:rPr lang="it-IT" sz="1900" dirty="0">
                <a:solidFill>
                  <a:prstClr val="black"/>
                </a:solidFill>
              </a:rPr>
              <a:t> </a:t>
            </a:r>
            <a:r>
              <a:rPr lang="it-IT" sz="1900" dirty="0" err="1">
                <a:solidFill>
                  <a:prstClr val="black"/>
                </a:solidFill>
              </a:rPr>
              <a:t>usted</a:t>
            </a:r>
            <a:r>
              <a:rPr lang="it-IT" sz="1900" dirty="0">
                <a:solidFill>
                  <a:prstClr val="black"/>
                </a:solidFill>
              </a:rPr>
              <a:t>? No tengo </a:t>
            </a:r>
            <a:r>
              <a:rPr lang="it-IT" sz="1900" dirty="0" err="1">
                <a:solidFill>
                  <a:prstClr val="black"/>
                </a:solidFill>
              </a:rPr>
              <a:t>el</a:t>
            </a:r>
            <a:r>
              <a:rPr lang="it-IT" sz="1900" dirty="0">
                <a:solidFill>
                  <a:prstClr val="black"/>
                </a:solidFill>
              </a:rPr>
              <a:t> gusto de </a:t>
            </a:r>
            <a:r>
              <a:rPr lang="it-IT" sz="1900" dirty="0" err="1">
                <a:solidFill>
                  <a:prstClr val="black"/>
                </a:solidFill>
              </a:rPr>
              <a:t>conocerlo</a:t>
            </a:r>
            <a:r>
              <a:rPr lang="it-IT" sz="1900" dirty="0">
                <a:solidFill>
                  <a:prstClr val="black"/>
                </a:solidFill>
              </a:rPr>
              <a:t>.</a:t>
            </a:r>
            <a:br>
              <a:rPr lang="it-IT" sz="1900" dirty="0">
                <a:solidFill>
                  <a:prstClr val="black"/>
                </a:solidFill>
              </a:rPr>
            </a:br>
            <a:r>
              <a:rPr lang="it-IT" sz="1900" dirty="0">
                <a:solidFill>
                  <a:prstClr val="black"/>
                </a:solidFill>
              </a:rPr>
              <a:t>— </a:t>
            </a:r>
            <a:r>
              <a:rPr lang="it-IT" sz="1900" dirty="0" err="1">
                <a:solidFill>
                  <a:prstClr val="black"/>
                </a:solidFill>
              </a:rPr>
              <a:t>Ya</a:t>
            </a:r>
            <a:r>
              <a:rPr lang="it-IT" sz="1900" dirty="0">
                <a:solidFill>
                  <a:prstClr val="black"/>
                </a:solidFill>
              </a:rPr>
              <a:t> te lo </a:t>
            </a:r>
            <a:r>
              <a:rPr lang="it-IT" sz="1900" dirty="0" err="1">
                <a:solidFill>
                  <a:prstClr val="black"/>
                </a:solidFill>
              </a:rPr>
              <a:t>he</a:t>
            </a:r>
            <a:r>
              <a:rPr lang="it-IT" sz="1900" dirty="0">
                <a:solidFill>
                  <a:prstClr val="black"/>
                </a:solidFill>
              </a:rPr>
              <a:t> </a:t>
            </a:r>
            <a:r>
              <a:rPr lang="it-IT" sz="1900" dirty="0" err="1">
                <a:solidFill>
                  <a:prstClr val="black"/>
                </a:solidFill>
              </a:rPr>
              <a:t>dicho</a:t>
            </a:r>
            <a:r>
              <a:rPr lang="it-IT" sz="1900" dirty="0">
                <a:solidFill>
                  <a:prstClr val="black"/>
                </a:solidFill>
              </a:rPr>
              <a:t>: un </a:t>
            </a:r>
            <a:r>
              <a:rPr lang="it-IT" sz="1900" dirty="0" err="1">
                <a:solidFill>
                  <a:prstClr val="black"/>
                </a:solidFill>
              </a:rPr>
              <a:t>amigo</a:t>
            </a:r>
            <a:r>
              <a:rPr lang="it-IT" sz="1900" dirty="0">
                <a:solidFill>
                  <a:prstClr val="black"/>
                </a:solidFill>
              </a:rPr>
              <a:t> </a:t>
            </a:r>
            <a:r>
              <a:rPr lang="it-IT" sz="1900" dirty="0" err="1">
                <a:solidFill>
                  <a:prstClr val="black"/>
                </a:solidFill>
              </a:rPr>
              <a:t>tuyo</a:t>
            </a:r>
            <a:r>
              <a:rPr lang="it-IT" sz="1900" dirty="0">
                <a:solidFill>
                  <a:prstClr val="black"/>
                </a:solidFill>
              </a:rPr>
              <a:t>, </a:t>
            </a:r>
            <a:r>
              <a:rPr lang="it-IT" sz="1900" dirty="0" err="1">
                <a:solidFill>
                  <a:prstClr val="black"/>
                </a:solidFill>
              </a:rPr>
              <a:t>que</a:t>
            </a:r>
            <a:r>
              <a:rPr lang="it-IT" sz="1900" dirty="0">
                <a:solidFill>
                  <a:prstClr val="black"/>
                </a:solidFill>
              </a:rPr>
              <a:t> </a:t>
            </a:r>
            <a:r>
              <a:rPr lang="it-IT" sz="1900" dirty="0" err="1">
                <a:solidFill>
                  <a:prstClr val="black"/>
                </a:solidFill>
              </a:rPr>
              <a:t>deseo</a:t>
            </a:r>
            <a:r>
              <a:rPr lang="it-IT" sz="1900" dirty="0">
                <a:solidFill>
                  <a:prstClr val="black"/>
                </a:solidFill>
              </a:rPr>
              <a:t> </a:t>
            </a:r>
            <a:r>
              <a:rPr lang="it-IT" sz="1900" dirty="0" err="1">
                <a:solidFill>
                  <a:prstClr val="black"/>
                </a:solidFill>
              </a:rPr>
              <a:t>entretenerme</a:t>
            </a:r>
            <a:r>
              <a:rPr lang="it-IT" sz="1900" dirty="0">
                <a:solidFill>
                  <a:prstClr val="black"/>
                </a:solidFill>
              </a:rPr>
              <a:t> con </a:t>
            </a:r>
            <a:r>
              <a:rPr lang="it-IT" sz="1900" dirty="0" err="1">
                <a:solidFill>
                  <a:prstClr val="black"/>
                </a:solidFill>
              </a:rPr>
              <a:t>vosotros</a:t>
            </a:r>
            <a:r>
              <a:rPr lang="it-IT" sz="1900" dirty="0">
                <a:solidFill>
                  <a:prstClr val="black"/>
                </a:solidFill>
              </a:rPr>
              <a:t>. </a:t>
            </a:r>
            <a:r>
              <a:rPr lang="it-IT" sz="1900" dirty="0" err="1">
                <a:solidFill>
                  <a:prstClr val="black"/>
                </a:solidFill>
              </a:rPr>
              <a:t>¿Y</a:t>
            </a:r>
            <a:r>
              <a:rPr lang="it-IT" sz="1900" dirty="0">
                <a:solidFill>
                  <a:prstClr val="black"/>
                </a:solidFill>
              </a:rPr>
              <a:t> </a:t>
            </a:r>
            <a:r>
              <a:rPr lang="it-IT" sz="1900" dirty="0" err="1">
                <a:solidFill>
                  <a:prstClr val="black"/>
                </a:solidFill>
              </a:rPr>
              <a:t>tú</a:t>
            </a:r>
            <a:r>
              <a:rPr lang="it-IT" sz="1900" dirty="0">
                <a:solidFill>
                  <a:prstClr val="black"/>
                </a:solidFill>
              </a:rPr>
              <a:t> </a:t>
            </a:r>
            <a:r>
              <a:rPr lang="it-IT" sz="1900" dirty="0" err="1">
                <a:solidFill>
                  <a:prstClr val="black"/>
                </a:solidFill>
              </a:rPr>
              <a:t>quién</a:t>
            </a:r>
            <a:r>
              <a:rPr lang="it-IT" sz="1900" dirty="0">
                <a:solidFill>
                  <a:prstClr val="black"/>
                </a:solidFill>
              </a:rPr>
              <a:t> </a:t>
            </a:r>
            <a:r>
              <a:rPr lang="it-IT" sz="1900" dirty="0" err="1">
                <a:solidFill>
                  <a:prstClr val="black"/>
                </a:solidFill>
              </a:rPr>
              <a:t>eres</a:t>
            </a:r>
            <a:r>
              <a:rPr lang="it-IT" sz="1900" dirty="0">
                <a:solidFill>
                  <a:prstClr val="black"/>
                </a:solidFill>
              </a:rPr>
              <a:t>? </a:t>
            </a:r>
            <a:br>
              <a:rPr lang="it-IT" sz="1900" dirty="0">
                <a:solidFill>
                  <a:prstClr val="black"/>
                </a:solidFill>
              </a:rPr>
            </a:br>
            <a:r>
              <a:rPr lang="it-IT" sz="1900" dirty="0">
                <a:solidFill>
                  <a:prstClr val="black"/>
                </a:solidFill>
              </a:rPr>
              <a:t>— </a:t>
            </a:r>
            <a:r>
              <a:rPr lang="it-IT" sz="1900" dirty="0" err="1">
                <a:solidFill>
                  <a:prstClr val="black"/>
                </a:solidFill>
              </a:rPr>
              <a:t>¿Quién</a:t>
            </a:r>
            <a:r>
              <a:rPr lang="it-IT" sz="1900" dirty="0">
                <a:solidFill>
                  <a:prstClr val="black"/>
                </a:solidFill>
              </a:rPr>
              <a:t> </a:t>
            </a:r>
            <a:r>
              <a:rPr lang="it-IT" sz="1900" dirty="0" err="1">
                <a:solidFill>
                  <a:prstClr val="black"/>
                </a:solidFill>
              </a:rPr>
              <a:t>soy</a:t>
            </a:r>
            <a:r>
              <a:rPr lang="it-IT" sz="1900" dirty="0">
                <a:solidFill>
                  <a:prstClr val="black"/>
                </a:solidFill>
              </a:rPr>
              <a:t> </a:t>
            </a:r>
            <a:r>
              <a:rPr lang="it-IT" sz="1900" dirty="0" err="1">
                <a:solidFill>
                  <a:prstClr val="black"/>
                </a:solidFill>
              </a:rPr>
              <a:t>yo</a:t>
            </a:r>
            <a:r>
              <a:rPr lang="it-IT" sz="1900" dirty="0">
                <a:solidFill>
                  <a:prstClr val="black"/>
                </a:solidFill>
              </a:rPr>
              <a:t>? </a:t>
            </a:r>
            <a:r>
              <a:rPr lang="it-IT" sz="1900" dirty="0" err="1">
                <a:solidFill>
                  <a:prstClr val="black"/>
                </a:solidFill>
              </a:rPr>
              <a:t>Soy—añadió</a:t>
            </a:r>
            <a:r>
              <a:rPr lang="it-IT" sz="1900" dirty="0">
                <a:solidFill>
                  <a:prstClr val="black"/>
                </a:solidFill>
              </a:rPr>
              <a:t> con </a:t>
            </a:r>
            <a:r>
              <a:rPr lang="it-IT" sz="1900" dirty="0" err="1">
                <a:solidFill>
                  <a:prstClr val="black"/>
                </a:solidFill>
              </a:rPr>
              <a:t>voz</a:t>
            </a:r>
            <a:r>
              <a:rPr lang="it-IT" sz="1900" dirty="0">
                <a:solidFill>
                  <a:prstClr val="black"/>
                </a:solidFill>
              </a:rPr>
              <a:t> sonora y firme— </a:t>
            </a:r>
            <a:r>
              <a:rPr lang="it-IT" sz="1900" b="1" dirty="0">
                <a:solidFill>
                  <a:srgbClr val="A50021"/>
                </a:solidFill>
              </a:rPr>
              <a:t>Miguel Magone</a:t>
            </a:r>
            <a:r>
              <a:rPr lang="it-IT" sz="1900" dirty="0">
                <a:solidFill>
                  <a:prstClr val="black"/>
                </a:solidFill>
              </a:rPr>
              <a:t>, </a:t>
            </a:r>
            <a:r>
              <a:rPr lang="it-IT" sz="1900" dirty="0" err="1">
                <a:solidFill>
                  <a:prstClr val="black"/>
                </a:solidFill>
              </a:rPr>
              <a:t>el</a:t>
            </a:r>
            <a:r>
              <a:rPr lang="it-IT" sz="1900" dirty="0">
                <a:solidFill>
                  <a:prstClr val="black"/>
                </a:solidFill>
              </a:rPr>
              <a:t> </a:t>
            </a:r>
            <a:r>
              <a:rPr lang="it-IT" sz="1900" dirty="0" err="1">
                <a:solidFill>
                  <a:prstClr val="black"/>
                </a:solidFill>
              </a:rPr>
              <a:t>general</a:t>
            </a:r>
            <a:r>
              <a:rPr lang="it-IT" sz="1900" dirty="0">
                <a:solidFill>
                  <a:prstClr val="black"/>
                </a:solidFill>
              </a:rPr>
              <a:t> del </a:t>
            </a:r>
            <a:r>
              <a:rPr lang="it-IT" sz="1900" dirty="0" err="1">
                <a:solidFill>
                  <a:prstClr val="black"/>
                </a:solidFill>
              </a:rPr>
              <a:t>juego</a:t>
            </a:r>
            <a:r>
              <a:rPr lang="it-IT" sz="19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3233037586"/>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3858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1041814" y="582394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1473403" y="5959173"/>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1095377" y="6050244"/>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1323804" y="5802557"/>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1964626" y="59122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2198143" y="6054234"/>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2014283" y="6013612"/>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4175828" y="6144398"/>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4014523" y="6176078"/>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4174738" y="6328149"/>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4111445" y="6225164"/>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928662" y="2786058"/>
            <a:ext cx="1714484" cy="2787094"/>
          </a:xfrm>
          <a:prstGeom prst="rect">
            <a:avLst/>
          </a:prstGeom>
          <a:ln>
            <a:noFill/>
          </a:ln>
          <a:effectLst>
            <a:softEdge rad="112500"/>
          </a:effectLst>
        </p:spPr>
      </p:pic>
      <p:sp>
        <p:nvSpPr>
          <p:cNvPr id="149" name="Cuore 148"/>
          <p:cNvSpPr/>
          <p:nvPr/>
        </p:nvSpPr>
        <p:spPr>
          <a:xfrm rot="2476584">
            <a:off x="2155309" y="582776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5" name="CasellaDiTesto 13"/>
          <p:cNvSpPr txBox="1">
            <a:spLocks noChangeArrowheads="1"/>
          </p:cNvSpPr>
          <p:nvPr/>
        </p:nvSpPr>
        <p:spPr bwMode="auto">
          <a:xfrm>
            <a:off x="3286116" y="2500306"/>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OFRENDA DE SU VIDA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03501" name="CasellaDiTesto 48"/>
          <p:cNvSpPr txBox="1">
            <a:spLocks noChangeArrowheads="1"/>
          </p:cNvSpPr>
          <p:nvPr/>
        </p:nvSpPr>
        <p:spPr bwMode="auto">
          <a:xfrm>
            <a:off x="2928938" y="3286125"/>
            <a:ext cx="5715000" cy="2586038"/>
          </a:xfrm>
          <a:prstGeom prst="rect">
            <a:avLst/>
          </a:prstGeom>
          <a:noFill/>
          <a:ln w="9525">
            <a:noFill/>
            <a:miter lim="800000"/>
            <a:headEnd/>
            <a:tailEnd/>
          </a:ln>
        </p:spPr>
        <p:txBody>
          <a:bodyPr>
            <a:spAutoFit/>
          </a:bodyPr>
          <a:lstStyle/>
          <a:p>
            <a:pPr algn="ctr" fontAlgn="base">
              <a:spcBef>
                <a:spcPct val="0"/>
              </a:spcBef>
              <a:spcAft>
                <a:spcPct val="0"/>
              </a:spcAft>
            </a:pPr>
            <a:r>
              <a:rPr lang="it-IT">
                <a:solidFill>
                  <a:prstClr val="black"/>
                </a:solidFill>
                <a:latin typeface="Arial" charset="0"/>
              </a:rPr>
              <a:t>En la última noche dijo: "¡Mamá, yo muero!. Lo he pedido a Jesús desde hace tiempo ofreciéndole mi vida por ti, para obtener tu retorno a Dios... Mamá, antes de mi muerte ¿no tendré la alegría de verte arrepentida?". «Pero ¿entonces fui yo la causa de tu sufrimiento? Te juro hacer que lo que me pedís. Dios es testigo de mi promesa.» </a:t>
            </a:r>
          </a:p>
          <a:p>
            <a:pPr algn="ctr" fontAlgn="base">
              <a:spcBef>
                <a:spcPct val="0"/>
              </a:spcBef>
              <a:spcAft>
                <a:spcPct val="0"/>
              </a:spcAft>
            </a:pPr>
            <a:r>
              <a:rPr lang="it-IT">
                <a:solidFill>
                  <a:prstClr val="black"/>
                </a:solidFill>
                <a:latin typeface="Arial" charset="0"/>
              </a:rPr>
              <a:t>En el día del funeral de Laura la madre vuelve a los sacramentos e inicia una nueva vida.</a:t>
            </a:r>
          </a:p>
        </p:txBody>
      </p:sp>
      <p:sp>
        <p:nvSpPr>
          <p:cNvPr id="32" name="Freccia a destra 31">
            <a:hlinkClick r:id="" action="ppaction://hlinkshowjump?jump=nextslide"/>
          </p:cNvPr>
          <p:cNvSpPr/>
          <p:nvPr/>
        </p:nvSpPr>
        <p:spPr>
          <a:xfrm>
            <a:off x="5572132"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610790205"/>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3858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1470442" y="575250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1902031" y="588773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1524005" y="597880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1752432" y="573111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2393254" y="584086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2626771" y="598279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2442911" y="594217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607145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610313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25520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15221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785786" y="2714620"/>
            <a:ext cx="1714484" cy="2787094"/>
          </a:xfrm>
          <a:prstGeom prst="rect">
            <a:avLst/>
          </a:prstGeom>
          <a:ln>
            <a:noFill/>
          </a:ln>
          <a:effectLst>
            <a:softEdge rad="112500"/>
          </a:effectLst>
        </p:spPr>
      </p:pic>
      <p:sp>
        <p:nvSpPr>
          <p:cNvPr id="149" name="Cuore 148"/>
          <p:cNvSpPr/>
          <p:nvPr/>
        </p:nvSpPr>
        <p:spPr>
          <a:xfrm rot="2476584">
            <a:off x="2583937" y="575632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04524" name="CasellaDiTesto 48"/>
          <p:cNvSpPr txBox="1">
            <a:spLocks noChangeArrowheads="1"/>
          </p:cNvSpPr>
          <p:nvPr/>
        </p:nvSpPr>
        <p:spPr bwMode="auto">
          <a:xfrm>
            <a:off x="3000375" y="3800475"/>
            <a:ext cx="5715000" cy="1200150"/>
          </a:xfrm>
          <a:prstGeom prst="rect">
            <a:avLst/>
          </a:prstGeom>
          <a:noFill/>
          <a:ln w="9525">
            <a:noFill/>
            <a:miter lim="800000"/>
            <a:headEnd/>
            <a:tailEnd/>
          </a:ln>
        </p:spPr>
        <p:txBody>
          <a:bodyPr>
            <a:spAutoFit/>
          </a:bodyPr>
          <a:lstStyle/>
          <a:p>
            <a:pPr algn="ctr" fontAlgn="base">
              <a:spcBef>
                <a:spcPct val="0"/>
              </a:spcBef>
              <a:spcAft>
                <a:spcPct val="0"/>
              </a:spcAft>
            </a:pPr>
            <a:r>
              <a:rPr lang="it-IT">
                <a:solidFill>
                  <a:prstClr val="black"/>
                </a:solidFill>
                <a:latin typeface="Arial" charset="0"/>
              </a:rPr>
              <a:t>En un ranchito olvidado de Junín de los Andes, a las cuatro de la tarde, muere una adolescente de 13 años que ha ofrecido la vida a Dios por la conversión de su mamá. </a:t>
            </a:r>
          </a:p>
        </p:txBody>
      </p:sp>
      <p:sp>
        <p:nvSpPr>
          <p:cNvPr id="40" name="CasellaDiTesto 13"/>
          <p:cNvSpPr txBox="1">
            <a:spLocks noChangeArrowheads="1"/>
          </p:cNvSpPr>
          <p:nvPr/>
        </p:nvSpPr>
        <p:spPr bwMode="auto">
          <a:xfrm>
            <a:off x="3286116" y="2643182"/>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err="1">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Enero</a:t>
            </a: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 22 de 1904</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4" name="Freccia a destra 33">
            <a:hlinkClick r:id="" action="ppaction://hlinkshowjump?jump=nextslide"/>
          </p:cNvPr>
          <p:cNvSpPr/>
          <p:nvPr/>
        </p:nvSpPr>
        <p:spPr>
          <a:xfrm>
            <a:off x="5572132"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427419488"/>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3858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898938"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1330527"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952501"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1180928"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1821750"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2055267"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1871407"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607145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606133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25520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15221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642910" y="2714620"/>
            <a:ext cx="1714484" cy="2787094"/>
          </a:xfrm>
          <a:prstGeom prst="rect">
            <a:avLst/>
          </a:prstGeom>
          <a:ln>
            <a:noFill/>
          </a:ln>
          <a:effectLst>
            <a:softEdge rad="112500"/>
          </a:effectLst>
        </p:spPr>
      </p:pic>
      <p:sp>
        <p:nvSpPr>
          <p:cNvPr id="149" name="Cuore 148"/>
          <p:cNvSpPr/>
          <p:nvPr/>
        </p:nvSpPr>
        <p:spPr>
          <a:xfrm rot="2476584">
            <a:off x="2012433"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05548" name="CasellaDiTesto 48"/>
          <p:cNvSpPr txBox="1">
            <a:spLocks noChangeArrowheads="1"/>
          </p:cNvSpPr>
          <p:nvPr/>
        </p:nvSpPr>
        <p:spPr bwMode="auto">
          <a:xfrm>
            <a:off x="3000375" y="3800475"/>
            <a:ext cx="5715000" cy="2030413"/>
          </a:xfrm>
          <a:prstGeom prst="rect">
            <a:avLst/>
          </a:prstGeom>
          <a:noFill/>
          <a:ln w="9525">
            <a:noFill/>
            <a:miter lim="800000"/>
            <a:headEnd/>
            <a:tailEnd/>
          </a:ln>
        </p:spPr>
        <p:txBody>
          <a:bodyPr>
            <a:spAutoFit/>
          </a:bodyPr>
          <a:lstStyle/>
          <a:p>
            <a:pPr algn="ctr" fontAlgn="base">
              <a:spcBef>
                <a:spcPct val="0"/>
              </a:spcBef>
              <a:spcAft>
                <a:spcPct val="0"/>
              </a:spcAft>
            </a:pPr>
            <a:r>
              <a:rPr lang="it-IT">
                <a:solidFill>
                  <a:prstClr val="black"/>
                </a:solidFill>
                <a:latin typeface="Arial" charset="0"/>
              </a:rPr>
              <a:t>En la Colina de las Bienaventuranzas Juveniles, con la presencia de miles de jóvenes participantes, el Papa </a:t>
            </a:r>
            <a:r>
              <a:rPr lang="it-IT" b="1">
                <a:solidFill>
                  <a:prstClr val="black"/>
                </a:solidFill>
                <a:latin typeface="Arial" charset="0"/>
              </a:rPr>
              <a:t>Juan Pablo II </a:t>
            </a:r>
            <a:r>
              <a:rPr lang="it-IT">
                <a:solidFill>
                  <a:prstClr val="black"/>
                </a:solidFill>
                <a:latin typeface="Arial" charset="0"/>
              </a:rPr>
              <a:t>la beatificó y la propuso a los jóvenes como modelo de coherencia evangélica llevada hasta la entrega del don de la vida, por una misión de salvación. </a:t>
            </a:r>
          </a:p>
          <a:p>
            <a:pPr algn="ctr" fontAlgn="base">
              <a:spcBef>
                <a:spcPct val="0"/>
              </a:spcBef>
              <a:spcAft>
                <a:spcPct val="0"/>
              </a:spcAft>
            </a:pPr>
            <a:endParaRPr lang="it-IT">
              <a:solidFill>
                <a:prstClr val="black"/>
              </a:solidFill>
              <a:latin typeface="Arial" charset="0"/>
            </a:endParaRPr>
          </a:p>
        </p:txBody>
      </p:sp>
      <p:sp>
        <p:nvSpPr>
          <p:cNvPr id="40" name="CasellaDiTesto 13"/>
          <p:cNvSpPr txBox="1">
            <a:spLocks noChangeArrowheads="1"/>
          </p:cNvSpPr>
          <p:nvPr/>
        </p:nvSpPr>
        <p:spPr bwMode="auto">
          <a:xfrm>
            <a:off x="3286116" y="2643182"/>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err="1">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Septiembre</a:t>
            </a: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 3 de 1988</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3" name="Freccia a destra 32">
            <a:hlinkClick r:id="" action="ppaction://hlinkshowjump?jump=nextslide"/>
          </p:cNvPr>
          <p:cNvSpPr/>
          <p:nvPr/>
        </p:nvSpPr>
        <p:spPr>
          <a:xfrm>
            <a:off x="5572132"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3814011958"/>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0">
              <a:srgbClr val="C00000">
                <a:alpha val="94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3858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1470442" y="589538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1902031" y="603061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1524005" y="612168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1752432" y="587399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2393254" y="598373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2626771" y="612567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2442911" y="608505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428596" y="2714620"/>
            <a:ext cx="1714484" cy="2787094"/>
          </a:xfrm>
          <a:prstGeom prst="rect">
            <a:avLst/>
          </a:prstGeom>
          <a:ln>
            <a:noFill/>
          </a:ln>
          <a:effectLst>
            <a:softEdge rad="112500"/>
          </a:effectLst>
        </p:spPr>
      </p:pic>
      <p:sp>
        <p:nvSpPr>
          <p:cNvPr id="149" name="Cuore 148"/>
          <p:cNvSpPr/>
          <p:nvPr/>
        </p:nvSpPr>
        <p:spPr>
          <a:xfrm rot="2476584">
            <a:off x="2624206" y="5899203"/>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06560" name="CasellaDiTesto 48"/>
          <p:cNvSpPr txBox="1">
            <a:spLocks noChangeArrowheads="1"/>
          </p:cNvSpPr>
          <p:nvPr/>
        </p:nvSpPr>
        <p:spPr bwMode="auto">
          <a:xfrm>
            <a:off x="3000375" y="3800475"/>
            <a:ext cx="5715000" cy="1200150"/>
          </a:xfrm>
          <a:prstGeom prst="rect">
            <a:avLst/>
          </a:prstGeom>
          <a:noFill/>
          <a:ln w="9525">
            <a:noFill/>
            <a:miter lim="800000"/>
            <a:headEnd/>
            <a:tailEnd/>
          </a:ln>
        </p:spPr>
        <p:txBody>
          <a:bodyPr>
            <a:spAutoFit/>
          </a:bodyPr>
          <a:lstStyle/>
          <a:p>
            <a:pPr algn="ctr" fontAlgn="base">
              <a:spcBef>
                <a:spcPct val="0"/>
              </a:spcBef>
              <a:spcAft>
                <a:spcPct val="0"/>
              </a:spcAft>
            </a:pPr>
            <a:r>
              <a:rPr lang="it-IT">
                <a:solidFill>
                  <a:prstClr val="black"/>
                </a:solidFill>
                <a:latin typeface="Arial" charset="0"/>
              </a:rPr>
              <a:t>Sus restos están en la Capilla de las Hijas de Mª Auxiliadora en Bahía Blanca (Argentina). </a:t>
            </a:r>
            <a:br>
              <a:rPr lang="it-IT">
                <a:solidFill>
                  <a:prstClr val="black"/>
                </a:solidFill>
                <a:latin typeface="Arial" charset="0"/>
              </a:rPr>
            </a:br>
            <a:r>
              <a:rPr lang="it-IT">
                <a:solidFill>
                  <a:prstClr val="black"/>
                </a:solidFill>
                <a:latin typeface="Arial" charset="0"/>
              </a:rPr>
              <a:t>La memoria litúrgica se celebra el 22 de enero.</a:t>
            </a:r>
          </a:p>
          <a:p>
            <a:pPr algn="ctr" fontAlgn="base">
              <a:spcBef>
                <a:spcPct val="0"/>
              </a:spcBef>
              <a:spcAft>
                <a:spcPct val="0"/>
              </a:spcAft>
            </a:pPr>
            <a:endParaRPr lang="it-IT">
              <a:solidFill>
                <a:prstClr val="black"/>
              </a:solidFill>
              <a:latin typeface="Arial" charset="0"/>
            </a:endParaRPr>
          </a:p>
        </p:txBody>
      </p:sp>
      <p:sp>
        <p:nvSpPr>
          <p:cNvPr id="40" name="CasellaDiTesto 13"/>
          <p:cNvSpPr txBox="1">
            <a:spLocks noChangeArrowheads="1"/>
          </p:cNvSpPr>
          <p:nvPr/>
        </p:nvSpPr>
        <p:spPr bwMode="auto">
          <a:xfrm>
            <a:off x="3286116" y="2643182"/>
            <a:ext cx="5000660"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SU FIESTA SE CELEBRA</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 EL 22 DE ENERO </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3" name="Freccia a destra 32">
            <a:hlinkClick r:id="" action="ppaction://hlinkshowjump?jump=nextslide"/>
          </p:cNvPr>
          <p:cNvSpPr/>
          <p:nvPr/>
        </p:nvSpPr>
        <p:spPr>
          <a:xfrm>
            <a:off x="5572132"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223463058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8000"/>
              </a:srgbClr>
            </a:gs>
            <a:gs pos="0">
              <a:srgbClr val="C00000">
                <a:alpha val="65000"/>
              </a:srgbClr>
            </a:gs>
            <a:gs pos="0">
              <a:srgbClr val="C00000">
                <a:alpha val="78000"/>
              </a:srgbClr>
            </a:gs>
            <a:gs pos="13000">
              <a:srgbClr val="92D050"/>
            </a:gs>
            <a:gs pos="21001">
              <a:srgbClr val="FFC000">
                <a:alpha val="46000"/>
              </a:srgbClr>
            </a:gs>
            <a:gs pos="63000">
              <a:schemeClr val="bg1"/>
            </a:gs>
            <a:gs pos="69000">
              <a:srgbClr val="0070C0"/>
            </a:gs>
            <a:gs pos="71000">
              <a:srgbClr val="FFC000"/>
            </a:gs>
            <a:gs pos="83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168" name="Estrazione 167"/>
          <p:cNvSpPr/>
          <p:nvPr/>
        </p:nvSpPr>
        <p:spPr>
          <a:xfrm>
            <a:off x="1428728" y="1643050"/>
            <a:ext cx="357190" cy="4786346"/>
          </a:xfrm>
          <a:prstGeom prst="flowChartExtract">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69" name="Cuore 168"/>
          <p:cNvSpPr/>
          <p:nvPr/>
        </p:nvSpPr>
        <p:spPr>
          <a:xfrm rot="10800000">
            <a:off x="928688" y="1643063"/>
            <a:ext cx="1285875" cy="1214437"/>
          </a:xfrm>
          <a:prstGeom prst="heart">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dirty="0">
              <a:solidFill>
                <a:prstClr val="black"/>
              </a:solidFill>
            </a:endParaRPr>
          </a:p>
        </p:txBody>
      </p:sp>
      <p:sp>
        <p:nvSpPr>
          <p:cNvPr id="170" name="Cuore 169"/>
          <p:cNvSpPr/>
          <p:nvPr/>
        </p:nvSpPr>
        <p:spPr>
          <a:xfrm>
            <a:off x="857250" y="571500"/>
            <a:ext cx="1428750" cy="1071563"/>
          </a:xfrm>
          <a:prstGeom prst="heart">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1" name="Cuore 170"/>
          <p:cNvSpPr/>
          <p:nvPr/>
        </p:nvSpPr>
        <p:spPr>
          <a:xfrm rot="5400000">
            <a:off x="1535906" y="1035844"/>
            <a:ext cx="1285875" cy="1214438"/>
          </a:xfrm>
          <a:prstGeom prst="heart">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2" name="Cuore 171"/>
          <p:cNvSpPr/>
          <p:nvPr/>
        </p:nvSpPr>
        <p:spPr>
          <a:xfrm rot="16200000">
            <a:off x="321468" y="1107282"/>
            <a:ext cx="1357313" cy="1143000"/>
          </a:xfrm>
          <a:prstGeom prst="heart">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4" name="Triangolo isoscele 173"/>
          <p:cNvSpPr/>
          <p:nvPr/>
        </p:nvSpPr>
        <p:spPr>
          <a:xfrm rot="20871228">
            <a:off x="1206379" y="5643578"/>
            <a:ext cx="285752" cy="785818"/>
          </a:xfrm>
          <a:prstGeom prst="triangle">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5" name="Triangolo isoscele 174"/>
          <p:cNvSpPr/>
          <p:nvPr/>
        </p:nvSpPr>
        <p:spPr>
          <a:xfrm rot="20871228">
            <a:off x="1343997" y="5148342"/>
            <a:ext cx="178986" cy="1250772"/>
          </a:xfrm>
          <a:prstGeom prst="triangle">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6" name="Triangolo isoscele 175"/>
          <p:cNvSpPr/>
          <p:nvPr/>
        </p:nvSpPr>
        <p:spPr>
          <a:xfrm rot="518028">
            <a:off x="1696268" y="4763377"/>
            <a:ext cx="179302" cy="1674394"/>
          </a:xfrm>
          <a:prstGeom prst="triangle">
            <a:avLst>
              <a:gd name="adj" fmla="val 45366"/>
            </a:avLst>
          </a:prstGeom>
          <a:solidFill>
            <a:srgbClr val="99CC00"/>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pic>
        <p:nvPicPr>
          <p:cNvPr id="120" name="Picture 9" descr="Z:\CCC\SEMESTRE II\COMUNICAZIONE MULTIMEDIALE\imagenes produccion multimediale\Laura%20Vicuna.gif">
            <a:hlinkClick r:id="rId3" action="ppaction://hlinksldjump"/>
          </p:cNvPr>
          <p:cNvPicPr>
            <a:picLocks noChangeAspect="1" noChangeArrowheads="1"/>
          </p:cNvPicPr>
          <p:nvPr/>
        </p:nvPicPr>
        <p:blipFill>
          <a:blip r:embed="rId4" cstate="print"/>
          <a:srcRect/>
          <a:stretch>
            <a:fillRect/>
          </a:stretch>
        </p:blipFill>
        <p:spPr bwMode="auto">
          <a:xfrm>
            <a:off x="2214546" y="2776908"/>
            <a:ext cx="1643046" cy="2670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CasellaDiTesto 13">
            <a:hlinkClick r:id="rId5" action="ppaction://hlinksldjump"/>
          </p:cNvPr>
          <p:cNvSpPr txBox="1">
            <a:spLocks noChangeArrowheads="1"/>
          </p:cNvSpPr>
          <p:nvPr/>
        </p:nvSpPr>
        <p:spPr bwMode="auto">
          <a:xfrm>
            <a:off x="1571604" y="1428736"/>
            <a:ext cx="1214446" cy="646331"/>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JÓVENES </a:t>
            </a:r>
          </a:p>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EN ESCENA</a:t>
            </a:r>
          </a:p>
          <a:p>
            <a:pPr algn="ctr" fontAlgn="base">
              <a:spcBef>
                <a:spcPct val="0"/>
              </a:spcBef>
              <a:spcAft>
                <a:spcPct val="0"/>
              </a:spcAft>
              <a:defRPr/>
            </a:pPr>
            <a:endPar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15" name="CasellaDiTesto 13"/>
          <p:cNvSpPr txBox="1">
            <a:spLocks noChangeArrowheads="1"/>
          </p:cNvSpPr>
          <p:nvPr/>
        </p:nvSpPr>
        <p:spPr bwMode="auto">
          <a:xfrm>
            <a:off x="2857488" y="550070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7" name="Rettangolo 16"/>
          <p:cNvSpPr/>
          <p:nvPr/>
        </p:nvSpPr>
        <p:spPr>
          <a:xfrm>
            <a:off x="4671259" y="2643182"/>
            <a:ext cx="3767634" cy="553998"/>
          </a:xfrm>
          <a:prstGeom prst="rect">
            <a:avLst/>
          </a:prstGeom>
          <a:noFill/>
        </p:spPr>
        <p:txBody>
          <a:bodyPr>
            <a:spAutoFit/>
          </a:bodyPr>
          <a:lstStyle/>
          <a:p>
            <a:pPr algn="ctr" fontAlgn="base">
              <a:spcBef>
                <a:spcPct val="0"/>
              </a:spcBef>
              <a:spcAft>
                <a:spcPct val="0"/>
              </a:spcAft>
              <a:defRPr/>
            </a:pPr>
            <a:r>
              <a:rPr lang="it-IT" sz="3000" b="1" dirty="0">
                <a:ln w="18000">
                  <a:solidFill>
                    <a:srgbClr val="C0504D">
                      <a:satMod val="140000"/>
                    </a:srgbClr>
                  </a:solidFill>
                  <a:prstDash val="solid"/>
                  <a:miter lim="800000"/>
                </a:ln>
                <a:noFill/>
                <a:effectLst>
                  <a:outerShdw blurRad="25500" dist="23000" dir="7020000" algn="tl">
                    <a:srgbClr val="000000">
                      <a:alpha val="50000"/>
                    </a:srgbClr>
                  </a:outerShdw>
                </a:effectLst>
                <a:latin typeface="Arial" charset="0"/>
              </a:rPr>
              <a:t>LAURA EN LA WEB</a:t>
            </a:r>
          </a:p>
        </p:txBody>
      </p:sp>
      <p:sp>
        <p:nvSpPr>
          <p:cNvPr id="19" name="Freccia a destra con strisce 18">
            <a:hlinkClick r:id="rId6"/>
          </p:cNvPr>
          <p:cNvSpPr/>
          <p:nvPr/>
        </p:nvSpPr>
        <p:spPr>
          <a:xfrm>
            <a:off x="5857875" y="3286125"/>
            <a:ext cx="428625" cy="428625"/>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20" name="Freccia a destra con strisce 19">
            <a:hlinkClick r:id="rId7"/>
          </p:cNvPr>
          <p:cNvSpPr/>
          <p:nvPr/>
        </p:nvSpPr>
        <p:spPr>
          <a:xfrm>
            <a:off x="6929438" y="3286125"/>
            <a:ext cx="428625" cy="428625"/>
          </a:xfrm>
          <a:prstGeom prst="strip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21" name="Cuore 20"/>
          <p:cNvSpPr/>
          <p:nvPr/>
        </p:nvSpPr>
        <p:spPr>
          <a:xfrm rot="18931560">
            <a:off x="6359395"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Triangolo isoscele 21"/>
          <p:cNvSpPr/>
          <p:nvPr/>
        </p:nvSpPr>
        <p:spPr>
          <a:xfrm rot="18931560">
            <a:off x="6790984"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Cuore 22"/>
          <p:cNvSpPr/>
          <p:nvPr/>
        </p:nvSpPr>
        <p:spPr>
          <a:xfrm rot="13070832">
            <a:off x="6412958"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2731560">
            <a:off x="6641385"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Cuore 24"/>
          <p:cNvSpPr/>
          <p:nvPr/>
        </p:nvSpPr>
        <p:spPr>
          <a:xfrm rot="2476584">
            <a:off x="7513159"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7880556">
            <a:off x="7322476" y="511175"/>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8085038">
            <a:off x="7515724"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Triangolo isoscele 27"/>
          <p:cNvSpPr/>
          <p:nvPr/>
        </p:nvSpPr>
        <p:spPr>
          <a:xfrm rot="2476584">
            <a:off x="7331864"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CasellaDiTesto 28"/>
          <p:cNvSpPr txBox="1"/>
          <p:nvPr/>
        </p:nvSpPr>
        <p:spPr>
          <a:xfrm>
            <a:off x="3857620"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30" name="Cuore 29"/>
          <p:cNvSpPr/>
          <p:nvPr/>
        </p:nvSpPr>
        <p:spPr>
          <a:xfrm>
            <a:off x="8123082"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5403972">
            <a:off x="8004917"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5608454">
            <a:off x="8314417"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a:off x="8265958"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18931560">
            <a:off x="25599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Triangolo isoscele 34"/>
          <p:cNvSpPr/>
          <p:nvPr/>
        </p:nvSpPr>
        <p:spPr>
          <a:xfrm rot="18931560">
            <a:off x="68758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uore 35"/>
          <p:cNvSpPr/>
          <p:nvPr/>
        </p:nvSpPr>
        <p:spPr>
          <a:xfrm rot="13070832">
            <a:off x="30955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uore 36"/>
          <p:cNvSpPr/>
          <p:nvPr/>
        </p:nvSpPr>
        <p:spPr>
          <a:xfrm rot="2731560">
            <a:off x="48013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Cuore 37"/>
          <p:cNvSpPr/>
          <p:nvPr/>
        </p:nvSpPr>
        <p:spPr>
          <a:xfrm rot="17880556">
            <a:off x="2160889"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Triangolo isoscele 38"/>
          <p:cNvSpPr/>
          <p:nvPr/>
        </p:nvSpPr>
        <p:spPr>
          <a:xfrm rot="2476584">
            <a:off x="2210546"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0" name="Cuore 39"/>
          <p:cNvSpPr/>
          <p:nvPr/>
        </p:nvSpPr>
        <p:spPr>
          <a:xfrm rot="2775645">
            <a:off x="6533282" y="535858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1" name="Cuore 40"/>
          <p:cNvSpPr/>
          <p:nvPr/>
        </p:nvSpPr>
        <p:spPr>
          <a:xfrm rot="17711070">
            <a:off x="6371977" y="538875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8994987">
            <a:off x="6532192" y="554233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Triangolo isoscele 42"/>
          <p:cNvSpPr/>
          <p:nvPr/>
        </p:nvSpPr>
        <p:spPr>
          <a:xfrm rot="2775645">
            <a:off x="6468899" y="543934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Cuore 43"/>
          <p:cNvSpPr/>
          <p:nvPr/>
        </p:nvSpPr>
        <p:spPr>
          <a:xfrm rot="2476584">
            <a:off x="2333988"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uore 44"/>
          <p:cNvSpPr/>
          <p:nvPr/>
        </p:nvSpPr>
        <p:spPr>
          <a:xfrm rot="8085038">
            <a:off x="2394406"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47" name="Picture 8" descr="http://saviodom.dyndns.org/images/domenico.jpg">
            <a:hlinkClick r:id="rId8" action="ppaction://hlinksldjump"/>
          </p:cNvPr>
          <p:cNvPicPr>
            <a:picLocks noChangeAspect="1" noChangeArrowheads="1"/>
          </p:cNvPicPr>
          <p:nvPr/>
        </p:nvPicPr>
        <p:blipFill>
          <a:blip r:embed="rId9" cstate="print"/>
          <a:srcRect/>
          <a:stretch>
            <a:fillRect/>
          </a:stretch>
        </p:blipFill>
        <p:spPr bwMode="auto">
          <a:xfrm>
            <a:off x="5715008" y="3929066"/>
            <a:ext cx="1214446"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Picture 15" descr="http://www.santiebeati.it/immagini/Thumbs/92312/92312.JPG">
            <a:hlinkClick r:id="rId10" action="ppaction://hlinksldjump"/>
          </p:cNvPr>
          <p:cNvPicPr>
            <a:picLocks noChangeAspect="1" noChangeArrowheads="1"/>
          </p:cNvPicPr>
          <p:nvPr/>
        </p:nvPicPr>
        <p:blipFill>
          <a:blip r:embed="rId11" cstate="print"/>
          <a:srcRect/>
          <a:stretch>
            <a:fillRect/>
          </a:stretch>
        </p:blipFill>
        <p:spPr bwMode="auto">
          <a:xfrm>
            <a:off x="7202824" y="3929066"/>
            <a:ext cx="941076" cy="1295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9" name="Picture 11" descr="http://c4.ac-images.myspacecdn.com/images02/30/m_13e209603d134a72905b536c5951407b.gif">
            <a:hlinkClick r:id="rId12" action="ppaction://hlinksldjump"/>
          </p:cNvPr>
          <p:cNvPicPr>
            <a:picLocks noChangeAspect="1" noChangeArrowheads="1"/>
          </p:cNvPicPr>
          <p:nvPr/>
        </p:nvPicPr>
        <p:blipFill>
          <a:blip r:embed="rId13" cstate="print"/>
          <a:srcRect/>
          <a:stretch>
            <a:fillRect/>
          </a:stretch>
        </p:blipFill>
        <p:spPr bwMode="auto">
          <a:xfrm>
            <a:off x="4214810" y="4000504"/>
            <a:ext cx="1280167" cy="12108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 name="CasellaDiTesto 13"/>
          <p:cNvSpPr txBox="1">
            <a:spLocks noChangeArrowheads="1"/>
          </p:cNvSpPr>
          <p:nvPr/>
        </p:nvSpPr>
        <p:spPr bwMode="auto">
          <a:xfrm>
            <a:off x="4286248" y="2214554"/>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52" name="primavera VIVALDI.wav">
            <a:hlinkClick r:id="" action="ppaction://media"/>
          </p:cNvPr>
          <p:cNvPicPr>
            <a:picLocks noRot="1" noChangeAspect="1"/>
          </p:cNvPicPr>
          <p:nvPr>
            <a:audioFile r:link="rId1"/>
          </p:nvPr>
        </p:nvPicPr>
        <p:blipFill>
          <a:blip r:embed="rId14" cstate="print"/>
          <a:stretch>
            <a:fillRect/>
          </a:stretch>
        </p:blipFill>
        <p:spPr>
          <a:xfrm>
            <a:off x="7715272" y="6553200"/>
            <a:ext cx="304800" cy="304800"/>
          </a:xfrm>
          <a:prstGeom prst="rect">
            <a:avLst/>
          </a:prstGeom>
        </p:spPr>
      </p:pic>
    </p:spTree>
    <p:extLst>
      <p:ext uri="{BB962C8B-B14F-4D97-AF65-F5344CB8AC3E}">
        <p14:creationId xmlns:p14="http://schemas.microsoft.com/office/powerpoint/2010/main" val="1753493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2"/>
                                        </p:tgtEl>
                                      </p:cBhvr>
                                    </p:cmd>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0063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53867"/>
            <a:ext cx="4929222" cy="2246769"/>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r>
              <a:rPr lang="it-IT" sz="2000" dirty="0">
                <a:solidFill>
                  <a:prstClr val="black"/>
                </a:solidFill>
              </a:rPr>
              <a:t>Poco a poco se </a:t>
            </a:r>
            <a:r>
              <a:rPr lang="it-IT" sz="2000" dirty="0" err="1">
                <a:solidFill>
                  <a:prstClr val="black"/>
                </a:solidFill>
              </a:rPr>
              <a:t>fueron</a:t>
            </a:r>
            <a:r>
              <a:rPr lang="it-IT" sz="2000" dirty="0">
                <a:solidFill>
                  <a:prstClr val="black"/>
                </a:solidFill>
              </a:rPr>
              <a:t> </a:t>
            </a:r>
            <a:r>
              <a:rPr lang="it-IT" sz="2000" dirty="0" err="1">
                <a:solidFill>
                  <a:prstClr val="black"/>
                </a:solidFill>
              </a:rPr>
              <a:t>acercando</a:t>
            </a:r>
            <a:r>
              <a:rPr lang="it-IT" sz="2000" dirty="0">
                <a:solidFill>
                  <a:prstClr val="black"/>
                </a:solidFill>
              </a:rPr>
              <a:t> </a:t>
            </a:r>
            <a:r>
              <a:rPr lang="it-IT" sz="2000" dirty="0" err="1">
                <a:solidFill>
                  <a:prstClr val="black"/>
                </a:solidFill>
              </a:rPr>
              <a:t>los</a:t>
            </a:r>
            <a:r>
              <a:rPr lang="it-IT" sz="2000" dirty="0">
                <a:solidFill>
                  <a:prstClr val="black"/>
                </a:solidFill>
              </a:rPr>
              <a:t> </a:t>
            </a:r>
            <a:r>
              <a:rPr lang="it-IT" sz="2000" dirty="0" err="1">
                <a:solidFill>
                  <a:prstClr val="black"/>
                </a:solidFill>
              </a:rPr>
              <a:t>demas</a:t>
            </a:r>
            <a:r>
              <a:rPr lang="it-IT" sz="2000" dirty="0">
                <a:solidFill>
                  <a:prstClr val="black"/>
                </a:solidFill>
              </a:rPr>
              <a:t> </a:t>
            </a:r>
            <a:r>
              <a:rPr lang="it-IT" sz="2000" dirty="0" err="1">
                <a:solidFill>
                  <a:prstClr val="black"/>
                </a:solidFill>
              </a:rPr>
              <a:t>chicos</a:t>
            </a:r>
            <a:r>
              <a:rPr lang="it-IT" sz="2000" dirty="0">
                <a:solidFill>
                  <a:prstClr val="black"/>
                </a:solidFill>
              </a:rPr>
              <a:t> y </a:t>
            </a:r>
            <a:r>
              <a:rPr lang="it-IT" sz="2000" dirty="0" err="1">
                <a:solidFill>
                  <a:prstClr val="black"/>
                </a:solidFill>
              </a:rPr>
              <a:t>después</a:t>
            </a:r>
            <a:r>
              <a:rPr lang="it-IT" sz="2000" dirty="0">
                <a:solidFill>
                  <a:prstClr val="black"/>
                </a:solidFill>
              </a:rPr>
              <a:t> de </a:t>
            </a:r>
            <a:r>
              <a:rPr lang="it-IT" sz="2000" dirty="0" err="1">
                <a:solidFill>
                  <a:prstClr val="black"/>
                </a:solidFill>
              </a:rPr>
              <a:t>dirigir</a:t>
            </a:r>
            <a:r>
              <a:rPr lang="it-IT" sz="2000" dirty="0">
                <a:solidFill>
                  <a:prstClr val="black"/>
                </a:solidFill>
              </a:rPr>
              <a:t> la </a:t>
            </a:r>
            <a:r>
              <a:rPr lang="it-IT" sz="2000" dirty="0" err="1">
                <a:solidFill>
                  <a:prstClr val="black"/>
                </a:solidFill>
              </a:rPr>
              <a:t>palabra</a:t>
            </a:r>
            <a:r>
              <a:rPr lang="it-IT" sz="2000" dirty="0">
                <a:solidFill>
                  <a:prstClr val="black"/>
                </a:solidFill>
              </a:rPr>
              <a:t> brevemente a cada uno de </a:t>
            </a:r>
            <a:r>
              <a:rPr lang="it-IT" sz="2000" dirty="0" err="1">
                <a:solidFill>
                  <a:prstClr val="black"/>
                </a:solidFill>
              </a:rPr>
              <a:t>ellos</a:t>
            </a:r>
            <a:r>
              <a:rPr lang="it-IT" sz="2000" dirty="0">
                <a:solidFill>
                  <a:prstClr val="black"/>
                </a:solidFill>
              </a:rPr>
              <a:t>, me </a:t>
            </a:r>
            <a:r>
              <a:rPr lang="it-IT" sz="2000" dirty="0" err="1">
                <a:solidFill>
                  <a:prstClr val="black"/>
                </a:solidFill>
              </a:rPr>
              <a:t>volví</a:t>
            </a:r>
            <a:r>
              <a:rPr lang="it-IT" sz="2000" dirty="0">
                <a:solidFill>
                  <a:prstClr val="black"/>
                </a:solidFill>
              </a:rPr>
              <a:t> de </a:t>
            </a:r>
            <a:r>
              <a:rPr lang="it-IT" sz="2000" dirty="0" err="1">
                <a:solidFill>
                  <a:prstClr val="black"/>
                </a:solidFill>
              </a:rPr>
              <a:t>nuevo</a:t>
            </a:r>
            <a:r>
              <a:rPr lang="it-IT" sz="2000" dirty="0">
                <a:solidFill>
                  <a:prstClr val="black"/>
                </a:solidFill>
              </a:rPr>
              <a:t> a Magone y </a:t>
            </a:r>
            <a:r>
              <a:rPr lang="it-IT" sz="2000" dirty="0" err="1">
                <a:solidFill>
                  <a:prstClr val="black"/>
                </a:solidFill>
              </a:rPr>
              <a:t>continué</a:t>
            </a:r>
            <a:r>
              <a:rPr lang="it-IT" sz="2000" dirty="0">
                <a:solidFill>
                  <a:prstClr val="black"/>
                </a:solidFill>
              </a:rPr>
              <a:t>:</a:t>
            </a:r>
            <a:r>
              <a:rPr lang="it-IT" sz="2000" dirty="0">
                <a:solidFill>
                  <a:prstClr val="white"/>
                </a:solidFill>
              </a:rPr>
              <a:t/>
            </a:r>
            <a:br>
              <a:rPr lang="it-IT" sz="2000" dirty="0">
                <a:solidFill>
                  <a:prstClr val="white"/>
                </a:solidFill>
              </a:rPr>
            </a:br>
            <a:endParaRPr lang="it-IT" sz="2000"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40535817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42926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646878"/>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r>
              <a:rPr lang="it-IT" dirty="0">
                <a:solidFill>
                  <a:prstClr val="black"/>
                </a:solidFill>
              </a:rPr>
              <a:t>— </a:t>
            </a:r>
            <a:r>
              <a:rPr lang="it-IT" dirty="0" err="1">
                <a:solidFill>
                  <a:prstClr val="black"/>
                </a:solidFill>
              </a:rPr>
              <a:t>Querido</a:t>
            </a:r>
            <a:r>
              <a:rPr lang="it-IT" dirty="0">
                <a:solidFill>
                  <a:prstClr val="black"/>
                </a:solidFill>
              </a:rPr>
              <a:t> Magone, </a:t>
            </a:r>
            <a:r>
              <a:rPr lang="it-IT" dirty="0" err="1">
                <a:solidFill>
                  <a:prstClr val="black"/>
                </a:solidFill>
              </a:rPr>
              <a:t>¿Cuántos</a:t>
            </a:r>
            <a:r>
              <a:rPr lang="it-IT" dirty="0">
                <a:solidFill>
                  <a:prstClr val="black"/>
                </a:solidFill>
              </a:rPr>
              <a:t> </a:t>
            </a:r>
            <a:r>
              <a:rPr lang="it-IT" dirty="0" err="1">
                <a:solidFill>
                  <a:prstClr val="black"/>
                </a:solidFill>
              </a:rPr>
              <a:t>años</a:t>
            </a:r>
            <a:r>
              <a:rPr lang="it-IT" dirty="0">
                <a:solidFill>
                  <a:prstClr val="black"/>
                </a:solidFill>
              </a:rPr>
              <a:t> </a:t>
            </a:r>
            <a:r>
              <a:rPr lang="it-IT" dirty="0" err="1">
                <a:solidFill>
                  <a:prstClr val="black"/>
                </a:solidFill>
              </a:rPr>
              <a:t>tienes</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Trece</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¿Vas</a:t>
            </a:r>
            <a:r>
              <a:rPr lang="it-IT" dirty="0">
                <a:solidFill>
                  <a:prstClr val="black"/>
                </a:solidFill>
              </a:rPr>
              <a:t> a </a:t>
            </a:r>
            <a:r>
              <a:rPr lang="it-IT" dirty="0" err="1">
                <a:solidFill>
                  <a:prstClr val="black"/>
                </a:solidFill>
              </a:rPr>
              <a:t>confesarte</a:t>
            </a:r>
            <a:r>
              <a:rPr lang="it-IT" dirty="0">
                <a:solidFill>
                  <a:prstClr val="black"/>
                </a:solidFill>
              </a:rPr>
              <a:t> </a:t>
            </a:r>
            <a:r>
              <a:rPr lang="it-IT" dirty="0" err="1">
                <a:solidFill>
                  <a:prstClr val="black"/>
                </a:solidFill>
              </a:rPr>
              <a:t>alguna</a:t>
            </a:r>
            <a:r>
              <a:rPr lang="it-IT" dirty="0">
                <a:solidFill>
                  <a:prstClr val="black"/>
                </a:solidFill>
              </a:rPr>
              <a:t> </a:t>
            </a:r>
            <a:r>
              <a:rPr lang="it-IT" dirty="0" err="1">
                <a:solidFill>
                  <a:prstClr val="black"/>
                </a:solidFill>
              </a:rPr>
              <a:t>vez</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Pues</a:t>
            </a:r>
            <a:r>
              <a:rPr lang="it-IT" dirty="0">
                <a:solidFill>
                  <a:prstClr val="black"/>
                </a:solidFill>
              </a:rPr>
              <a:t> </a:t>
            </a:r>
            <a:r>
              <a:rPr lang="it-IT" dirty="0" err="1">
                <a:solidFill>
                  <a:prstClr val="black"/>
                </a:solidFill>
              </a:rPr>
              <a:t>sí—respondió</a:t>
            </a:r>
            <a:r>
              <a:rPr lang="it-IT" dirty="0">
                <a:solidFill>
                  <a:prstClr val="black"/>
                </a:solidFill>
              </a:rPr>
              <a:t>, </a:t>
            </a:r>
            <a:r>
              <a:rPr lang="it-IT" dirty="0" err="1">
                <a:solidFill>
                  <a:prstClr val="black"/>
                </a:solidFill>
              </a:rPr>
              <a:t>riendo</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¿Has</a:t>
            </a:r>
            <a:r>
              <a:rPr lang="it-IT" dirty="0">
                <a:solidFill>
                  <a:prstClr val="black"/>
                </a:solidFill>
              </a:rPr>
              <a:t> </a:t>
            </a:r>
            <a:r>
              <a:rPr lang="it-IT" dirty="0" err="1">
                <a:solidFill>
                  <a:prstClr val="black"/>
                </a:solidFill>
              </a:rPr>
              <a:t>hecho</a:t>
            </a:r>
            <a:r>
              <a:rPr lang="it-IT" dirty="0">
                <a:solidFill>
                  <a:prstClr val="black"/>
                </a:solidFill>
              </a:rPr>
              <a:t> </a:t>
            </a:r>
            <a:r>
              <a:rPr lang="it-IT" dirty="0" err="1">
                <a:solidFill>
                  <a:prstClr val="black"/>
                </a:solidFill>
              </a:rPr>
              <a:t>ya</a:t>
            </a:r>
            <a:r>
              <a:rPr lang="it-IT" dirty="0">
                <a:solidFill>
                  <a:prstClr val="black"/>
                </a:solidFill>
              </a:rPr>
              <a:t> la </a:t>
            </a:r>
            <a:r>
              <a:rPr lang="it-IT" dirty="0" err="1">
                <a:solidFill>
                  <a:prstClr val="black"/>
                </a:solidFill>
              </a:rPr>
              <a:t>primera</a:t>
            </a:r>
            <a:r>
              <a:rPr lang="it-IT" dirty="0">
                <a:solidFill>
                  <a:prstClr val="black"/>
                </a:solidFill>
              </a:rPr>
              <a:t> </a:t>
            </a:r>
            <a:r>
              <a:rPr lang="it-IT" dirty="0" err="1">
                <a:solidFill>
                  <a:prstClr val="black"/>
                </a:solidFill>
              </a:rPr>
              <a:t>comunión</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Sí</a:t>
            </a:r>
            <a:r>
              <a:rPr lang="it-IT" dirty="0">
                <a:solidFill>
                  <a:prstClr val="black"/>
                </a:solidFill>
              </a:rPr>
              <a:t> </a:t>
            </a:r>
            <a:r>
              <a:rPr lang="it-IT" dirty="0" err="1">
                <a:solidFill>
                  <a:prstClr val="black"/>
                </a:solidFill>
              </a:rPr>
              <a:t>que</a:t>
            </a:r>
            <a:r>
              <a:rPr lang="it-IT" dirty="0">
                <a:solidFill>
                  <a:prstClr val="black"/>
                </a:solidFill>
              </a:rPr>
              <a:t> la </a:t>
            </a:r>
            <a:r>
              <a:rPr lang="it-IT" dirty="0" err="1">
                <a:solidFill>
                  <a:prstClr val="black"/>
                </a:solidFill>
              </a:rPr>
              <a:t>hice</a:t>
            </a:r>
            <a:r>
              <a:rPr lang="it-IT" dirty="0">
                <a:solidFill>
                  <a:prstClr val="black"/>
                </a:solidFill>
              </a:rPr>
              <a:t>.</a:t>
            </a:r>
            <a:br>
              <a:rPr lang="it-IT" dirty="0">
                <a:solidFill>
                  <a:prstClr val="black"/>
                </a:solidFill>
              </a:rPr>
            </a:br>
            <a:r>
              <a:rPr lang="it-IT" dirty="0">
                <a:solidFill>
                  <a:prstClr val="black"/>
                </a:solidFill>
              </a:rPr>
              <a:t>— </a:t>
            </a:r>
            <a:r>
              <a:rPr lang="it-IT" dirty="0" err="1">
                <a:solidFill>
                  <a:prstClr val="black"/>
                </a:solidFill>
              </a:rPr>
              <a:t>¿Aprendes</a:t>
            </a:r>
            <a:r>
              <a:rPr lang="it-IT" dirty="0">
                <a:solidFill>
                  <a:prstClr val="black"/>
                </a:solidFill>
              </a:rPr>
              <a:t> </a:t>
            </a:r>
            <a:r>
              <a:rPr lang="it-IT" dirty="0" err="1">
                <a:solidFill>
                  <a:prstClr val="black"/>
                </a:solidFill>
              </a:rPr>
              <a:t>algún</a:t>
            </a:r>
            <a:r>
              <a:rPr lang="it-IT" dirty="0">
                <a:solidFill>
                  <a:prstClr val="black"/>
                </a:solidFill>
              </a:rPr>
              <a:t> </a:t>
            </a:r>
            <a:r>
              <a:rPr lang="it-IT" dirty="0" err="1">
                <a:solidFill>
                  <a:prstClr val="black"/>
                </a:solidFill>
              </a:rPr>
              <a:t>oficio</a:t>
            </a:r>
            <a:r>
              <a:rPr lang="it-IT" dirty="0">
                <a:solidFill>
                  <a:prstClr val="black"/>
                </a:solidFill>
              </a:rPr>
              <a:t>?  — </a:t>
            </a:r>
            <a:r>
              <a:rPr lang="it-IT" dirty="0" err="1">
                <a:solidFill>
                  <a:prstClr val="black"/>
                </a:solidFill>
              </a:rPr>
              <a:t>El</a:t>
            </a:r>
            <a:r>
              <a:rPr lang="it-IT" dirty="0">
                <a:solidFill>
                  <a:prstClr val="black"/>
                </a:solidFill>
              </a:rPr>
              <a:t> de no </a:t>
            </a:r>
            <a:r>
              <a:rPr lang="it-IT" dirty="0" err="1">
                <a:solidFill>
                  <a:prstClr val="black"/>
                </a:solidFill>
              </a:rPr>
              <a:t>hacer</a:t>
            </a:r>
            <a:r>
              <a:rPr lang="it-IT" dirty="0">
                <a:solidFill>
                  <a:prstClr val="black"/>
                </a:solidFill>
              </a:rPr>
              <a:t> </a:t>
            </a:r>
            <a:r>
              <a:rPr lang="it-IT" dirty="0" err="1">
                <a:solidFill>
                  <a:prstClr val="black"/>
                </a:solidFill>
              </a:rPr>
              <a:t>nada</a:t>
            </a:r>
            <a:r>
              <a:rPr lang="it-IT"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11306328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42926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554545"/>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 Pero, con </a:t>
            </a:r>
            <a:r>
              <a:rPr lang="it-IT" sz="2000" dirty="0" err="1">
                <a:solidFill>
                  <a:prstClr val="black"/>
                </a:solidFill>
              </a:rPr>
              <a:t>todo</a:t>
            </a:r>
            <a:r>
              <a:rPr lang="it-IT" sz="2000" dirty="0">
                <a:solidFill>
                  <a:prstClr val="black"/>
                </a:solidFill>
              </a:rPr>
              <a:t>, </a:t>
            </a:r>
            <a:r>
              <a:rPr lang="it-IT" sz="2000" dirty="0" err="1">
                <a:solidFill>
                  <a:prstClr val="black"/>
                </a:solidFill>
              </a:rPr>
              <a:t>alguna</a:t>
            </a:r>
            <a:r>
              <a:rPr lang="it-IT" sz="2000" dirty="0">
                <a:solidFill>
                  <a:prstClr val="black"/>
                </a:solidFill>
              </a:rPr>
              <a:t> cosa </a:t>
            </a:r>
            <a:r>
              <a:rPr lang="it-IT" sz="2000" dirty="0" err="1">
                <a:solidFill>
                  <a:prstClr val="black"/>
                </a:solidFill>
              </a:rPr>
              <a:t>estarás</a:t>
            </a:r>
            <a:r>
              <a:rPr lang="it-IT" sz="2000" dirty="0">
                <a:solidFill>
                  <a:prstClr val="black"/>
                </a:solidFill>
              </a:rPr>
              <a:t> </a:t>
            </a:r>
            <a:r>
              <a:rPr lang="it-IT" sz="2000" dirty="0" err="1">
                <a:solidFill>
                  <a:prstClr val="black"/>
                </a:solidFill>
              </a:rPr>
              <a:t>haciendo</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Ir</a:t>
            </a:r>
            <a:r>
              <a:rPr lang="it-IT" sz="2000" dirty="0">
                <a:solidFill>
                  <a:prstClr val="black"/>
                </a:solidFill>
              </a:rPr>
              <a:t> a la </a:t>
            </a:r>
            <a:r>
              <a:rPr lang="it-IT" sz="2000" dirty="0" err="1">
                <a:solidFill>
                  <a:prstClr val="black"/>
                </a:solidFill>
              </a:rPr>
              <a:t>escuela</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¿A</a:t>
            </a:r>
            <a:r>
              <a:rPr lang="it-IT" sz="2000" dirty="0">
                <a:solidFill>
                  <a:prstClr val="black"/>
                </a:solidFill>
              </a:rPr>
              <a:t> </a:t>
            </a:r>
            <a:r>
              <a:rPr lang="it-IT" sz="2000" dirty="0" err="1">
                <a:solidFill>
                  <a:prstClr val="black"/>
                </a:solidFill>
              </a:rPr>
              <a:t>qué</a:t>
            </a:r>
            <a:r>
              <a:rPr lang="it-IT" sz="2000" dirty="0">
                <a:solidFill>
                  <a:prstClr val="black"/>
                </a:solidFill>
              </a:rPr>
              <a:t> </a:t>
            </a:r>
            <a:r>
              <a:rPr lang="it-IT" sz="2000" dirty="0" err="1">
                <a:solidFill>
                  <a:prstClr val="black"/>
                </a:solidFill>
              </a:rPr>
              <a:t>clase</a:t>
            </a:r>
            <a:r>
              <a:rPr lang="it-IT" sz="2000" dirty="0">
                <a:solidFill>
                  <a:prstClr val="black"/>
                </a:solidFill>
              </a:rPr>
              <a:t> </a:t>
            </a:r>
            <a:r>
              <a:rPr lang="it-IT" sz="2000" dirty="0" err="1">
                <a:solidFill>
                  <a:prstClr val="black"/>
                </a:solidFill>
              </a:rPr>
              <a:t>vas</a:t>
            </a:r>
            <a:r>
              <a:rPr lang="it-IT" sz="2000" dirty="0">
                <a:solidFill>
                  <a:prstClr val="black"/>
                </a:solidFill>
              </a:rPr>
              <a:t>?</a:t>
            </a:r>
            <a:br>
              <a:rPr lang="it-IT" sz="2000" dirty="0">
                <a:solidFill>
                  <a:prstClr val="black"/>
                </a:solidFill>
              </a:rPr>
            </a:br>
            <a:r>
              <a:rPr lang="it-IT" sz="2000" dirty="0">
                <a:solidFill>
                  <a:prstClr val="black"/>
                </a:solidFill>
              </a:rPr>
              <a:t>— A la </a:t>
            </a:r>
            <a:r>
              <a:rPr lang="it-IT" sz="2000" dirty="0" err="1">
                <a:solidFill>
                  <a:prstClr val="black"/>
                </a:solidFill>
              </a:rPr>
              <a:t>tercera</a:t>
            </a:r>
            <a:r>
              <a:rPr lang="it-IT" sz="2000" dirty="0">
                <a:solidFill>
                  <a:prstClr val="black"/>
                </a:solidFill>
              </a:rPr>
              <a:t> </a:t>
            </a:r>
            <a:r>
              <a:rPr lang="it-IT" sz="2000" dirty="0" err="1">
                <a:solidFill>
                  <a:prstClr val="black"/>
                </a:solidFill>
              </a:rPr>
              <a:t>elemental</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¿Vive</a:t>
            </a:r>
            <a:r>
              <a:rPr lang="it-IT" sz="2000" dirty="0">
                <a:solidFill>
                  <a:prstClr val="black"/>
                </a:solidFill>
              </a:rPr>
              <a:t> tu padre? — No; </a:t>
            </a:r>
            <a:r>
              <a:rPr lang="it-IT" sz="2000" dirty="0" err="1">
                <a:solidFill>
                  <a:prstClr val="black"/>
                </a:solidFill>
              </a:rPr>
              <a:t>murió</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15893194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643438"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246769"/>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 </a:t>
            </a:r>
            <a:r>
              <a:rPr lang="it-IT" sz="2000" dirty="0" err="1">
                <a:solidFill>
                  <a:prstClr val="black"/>
                </a:solidFill>
              </a:rPr>
              <a:t>¿Y</a:t>
            </a:r>
            <a:r>
              <a:rPr lang="it-IT" sz="2000" dirty="0">
                <a:solidFill>
                  <a:prstClr val="black"/>
                </a:solidFill>
              </a:rPr>
              <a:t> tu madre?</a:t>
            </a:r>
            <a:br>
              <a:rPr lang="it-IT" sz="2000" dirty="0">
                <a:solidFill>
                  <a:prstClr val="black"/>
                </a:solidFill>
              </a:rPr>
            </a:br>
            <a:r>
              <a:rPr lang="it-IT" sz="2000" dirty="0">
                <a:solidFill>
                  <a:prstClr val="black"/>
                </a:solidFill>
              </a:rPr>
              <a:t>— </a:t>
            </a:r>
            <a:r>
              <a:rPr lang="it-IT" sz="2000" dirty="0" err="1">
                <a:solidFill>
                  <a:prstClr val="black"/>
                </a:solidFill>
              </a:rPr>
              <a:t>Sí</a:t>
            </a:r>
            <a:r>
              <a:rPr lang="it-IT" sz="2000" dirty="0">
                <a:solidFill>
                  <a:prstClr val="black"/>
                </a:solidFill>
              </a:rPr>
              <a:t>, mi madre </a:t>
            </a:r>
            <a:r>
              <a:rPr lang="it-IT" sz="2000" dirty="0" err="1">
                <a:solidFill>
                  <a:prstClr val="black"/>
                </a:solidFill>
              </a:rPr>
              <a:t>sí</a:t>
            </a:r>
            <a:r>
              <a:rPr lang="it-IT" sz="2000" dirty="0">
                <a:solidFill>
                  <a:prstClr val="black"/>
                </a:solidFill>
              </a:rPr>
              <a:t> </a:t>
            </a:r>
            <a:r>
              <a:rPr lang="it-IT" sz="2000" dirty="0" err="1">
                <a:solidFill>
                  <a:prstClr val="black"/>
                </a:solidFill>
              </a:rPr>
              <a:t>que</a:t>
            </a:r>
            <a:r>
              <a:rPr lang="it-IT" sz="2000" dirty="0">
                <a:solidFill>
                  <a:prstClr val="black"/>
                </a:solidFill>
              </a:rPr>
              <a:t> vive. </a:t>
            </a:r>
            <a:r>
              <a:rPr lang="it-IT" sz="2000" dirty="0" err="1">
                <a:solidFill>
                  <a:prstClr val="black"/>
                </a:solidFill>
              </a:rPr>
              <a:t>Trabaja</a:t>
            </a:r>
            <a:r>
              <a:rPr lang="it-IT" sz="2000" dirty="0">
                <a:solidFill>
                  <a:prstClr val="black"/>
                </a:solidFill>
              </a:rPr>
              <a:t> para </a:t>
            </a:r>
            <a:r>
              <a:rPr lang="it-IT" sz="2000" dirty="0" err="1">
                <a:solidFill>
                  <a:prstClr val="black"/>
                </a:solidFill>
              </a:rPr>
              <a:t>otros</a:t>
            </a:r>
            <a:r>
              <a:rPr lang="it-IT" sz="2000" dirty="0">
                <a:solidFill>
                  <a:prstClr val="black"/>
                </a:solidFill>
              </a:rPr>
              <a:t> y </a:t>
            </a:r>
            <a:r>
              <a:rPr lang="it-IT" sz="2000" dirty="0" err="1">
                <a:solidFill>
                  <a:prstClr val="black"/>
                </a:solidFill>
              </a:rPr>
              <a:t>hace</a:t>
            </a:r>
            <a:r>
              <a:rPr lang="it-IT" sz="2000" dirty="0">
                <a:solidFill>
                  <a:prstClr val="black"/>
                </a:solidFill>
              </a:rPr>
              <a:t> lo </a:t>
            </a:r>
            <a:r>
              <a:rPr lang="it-IT" sz="2000" dirty="0" err="1">
                <a:solidFill>
                  <a:prstClr val="black"/>
                </a:solidFill>
              </a:rPr>
              <a:t>imposible</a:t>
            </a:r>
            <a:r>
              <a:rPr lang="it-IT" sz="2000" dirty="0">
                <a:solidFill>
                  <a:prstClr val="black"/>
                </a:solidFill>
              </a:rPr>
              <a:t> por </a:t>
            </a:r>
            <a:r>
              <a:rPr lang="it-IT" sz="2000" dirty="0" err="1">
                <a:solidFill>
                  <a:prstClr val="black"/>
                </a:solidFill>
              </a:rPr>
              <a:t>darnos</a:t>
            </a:r>
            <a:r>
              <a:rPr lang="it-IT" sz="2000" dirty="0">
                <a:solidFill>
                  <a:prstClr val="black"/>
                </a:solidFill>
              </a:rPr>
              <a:t> de </a:t>
            </a:r>
            <a:r>
              <a:rPr lang="it-IT" sz="2000" dirty="0" err="1">
                <a:solidFill>
                  <a:prstClr val="black"/>
                </a:solidFill>
              </a:rPr>
              <a:t>comer</a:t>
            </a:r>
            <a:r>
              <a:rPr lang="it-IT" sz="2000" dirty="0">
                <a:solidFill>
                  <a:prstClr val="black"/>
                </a:solidFill>
              </a:rPr>
              <a:t> a </a:t>
            </a:r>
            <a:r>
              <a:rPr lang="it-IT" sz="2000" dirty="0" err="1">
                <a:solidFill>
                  <a:prstClr val="black"/>
                </a:solidFill>
              </a:rPr>
              <a:t>mí</a:t>
            </a:r>
            <a:r>
              <a:rPr lang="it-IT" sz="2000" dirty="0">
                <a:solidFill>
                  <a:prstClr val="black"/>
                </a:solidFill>
              </a:rPr>
              <a:t> y a </a:t>
            </a:r>
            <a:r>
              <a:rPr lang="it-IT" sz="2000" dirty="0" err="1">
                <a:solidFill>
                  <a:prstClr val="black"/>
                </a:solidFill>
              </a:rPr>
              <a:t>mis</a:t>
            </a:r>
            <a:r>
              <a:rPr lang="it-IT" sz="2000" dirty="0">
                <a:solidFill>
                  <a:prstClr val="black"/>
                </a:solidFill>
              </a:rPr>
              <a:t> </a:t>
            </a:r>
            <a:r>
              <a:rPr lang="it-IT" sz="2000" dirty="0" err="1">
                <a:solidFill>
                  <a:prstClr val="black"/>
                </a:solidFill>
              </a:rPr>
              <a:t>hermanos</a:t>
            </a:r>
            <a:r>
              <a:rPr lang="it-IT" sz="2000" dirty="0">
                <a:solidFill>
                  <a:prstClr val="black"/>
                </a:solidFill>
              </a:rPr>
              <a:t>. Pero </a:t>
            </a:r>
            <a:r>
              <a:rPr lang="it-IT" sz="2000" dirty="0" err="1">
                <a:solidFill>
                  <a:prstClr val="black"/>
                </a:solidFill>
              </a:rPr>
              <a:t>nosotros</a:t>
            </a:r>
            <a:r>
              <a:rPr lang="it-IT" sz="2000" dirty="0">
                <a:solidFill>
                  <a:prstClr val="black"/>
                </a:solidFill>
              </a:rPr>
              <a:t> la </a:t>
            </a:r>
            <a:r>
              <a:rPr lang="it-IT" sz="2000" dirty="0" err="1">
                <a:solidFill>
                  <a:prstClr val="black"/>
                </a:solidFill>
              </a:rPr>
              <a:t>traemos</a:t>
            </a:r>
            <a:r>
              <a:rPr lang="it-IT" sz="2000" dirty="0">
                <a:solidFill>
                  <a:prstClr val="black"/>
                </a:solidFill>
              </a:rPr>
              <a:t> por la calle de la </a:t>
            </a:r>
            <a:r>
              <a:rPr lang="it-IT" sz="2000" dirty="0" err="1">
                <a:solidFill>
                  <a:prstClr val="black"/>
                </a:solidFill>
              </a:rPr>
              <a:t>amargura</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85799269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246769"/>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err="1">
                <a:solidFill>
                  <a:prstClr val="black"/>
                </a:solidFill>
              </a:rPr>
              <a:t>Luego</a:t>
            </a:r>
            <a:r>
              <a:rPr lang="it-IT" sz="2000" dirty="0">
                <a:solidFill>
                  <a:prstClr val="black"/>
                </a:solidFill>
              </a:rPr>
              <a:t> de un momento, </a:t>
            </a:r>
            <a:r>
              <a:rPr lang="it-IT" sz="2000" dirty="0" err="1">
                <a:solidFill>
                  <a:prstClr val="black"/>
                </a:solidFill>
              </a:rPr>
              <a:t>reemprendí</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diálogo</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Querido</a:t>
            </a:r>
            <a:r>
              <a:rPr lang="it-IT" sz="2000" dirty="0">
                <a:solidFill>
                  <a:prstClr val="black"/>
                </a:solidFill>
              </a:rPr>
              <a:t> Magone, </a:t>
            </a:r>
            <a:r>
              <a:rPr lang="it-IT" sz="2000" dirty="0" err="1">
                <a:solidFill>
                  <a:prstClr val="black"/>
                </a:solidFill>
              </a:rPr>
              <a:t>¿no</a:t>
            </a:r>
            <a:r>
              <a:rPr lang="it-IT" sz="2000" dirty="0">
                <a:solidFill>
                  <a:prstClr val="black"/>
                </a:solidFill>
              </a:rPr>
              <a:t> </a:t>
            </a:r>
            <a:r>
              <a:rPr lang="it-IT" sz="2000" dirty="0" err="1">
                <a:solidFill>
                  <a:prstClr val="black"/>
                </a:solidFill>
              </a:rPr>
              <a:t>serías</a:t>
            </a:r>
            <a:r>
              <a:rPr lang="it-IT" sz="2000" dirty="0">
                <a:solidFill>
                  <a:prstClr val="black"/>
                </a:solidFill>
              </a:rPr>
              <a:t> </a:t>
            </a:r>
            <a:r>
              <a:rPr lang="it-IT" sz="2000" dirty="0" err="1">
                <a:solidFill>
                  <a:prstClr val="black"/>
                </a:solidFill>
              </a:rPr>
              <a:t>capaz</a:t>
            </a:r>
            <a:r>
              <a:rPr lang="it-IT" sz="2000" dirty="0">
                <a:solidFill>
                  <a:prstClr val="black"/>
                </a:solidFill>
              </a:rPr>
              <a:t> de </a:t>
            </a:r>
            <a:r>
              <a:rPr lang="it-IT" sz="2000" dirty="0" err="1">
                <a:solidFill>
                  <a:prstClr val="black"/>
                </a:solidFill>
              </a:rPr>
              <a:t>dejar</a:t>
            </a:r>
            <a:r>
              <a:rPr lang="it-IT" sz="2000" dirty="0">
                <a:solidFill>
                  <a:prstClr val="black"/>
                </a:solidFill>
              </a:rPr>
              <a:t> </a:t>
            </a:r>
            <a:r>
              <a:rPr lang="it-IT" sz="2000" dirty="0" err="1">
                <a:solidFill>
                  <a:prstClr val="black"/>
                </a:solidFill>
              </a:rPr>
              <a:t>esta</a:t>
            </a:r>
            <a:r>
              <a:rPr lang="it-IT" sz="2000" dirty="0">
                <a:solidFill>
                  <a:prstClr val="black"/>
                </a:solidFill>
              </a:rPr>
              <a:t> </a:t>
            </a:r>
            <a:r>
              <a:rPr lang="it-IT" sz="2000" dirty="0" err="1">
                <a:solidFill>
                  <a:prstClr val="black"/>
                </a:solidFill>
              </a:rPr>
              <a:t>vida</a:t>
            </a:r>
            <a:r>
              <a:rPr lang="it-IT" sz="2000" dirty="0">
                <a:solidFill>
                  <a:prstClr val="black"/>
                </a:solidFill>
              </a:rPr>
              <a:t> de vago y </a:t>
            </a:r>
            <a:r>
              <a:rPr lang="it-IT" sz="2000" dirty="0" err="1">
                <a:solidFill>
                  <a:prstClr val="black"/>
                </a:solidFill>
              </a:rPr>
              <a:t>ponerte</a:t>
            </a:r>
            <a:r>
              <a:rPr lang="it-IT" sz="2000" dirty="0">
                <a:solidFill>
                  <a:prstClr val="black"/>
                </a:solidFill>
              </a:rPr>
              <a:t> a </a:t>
            </a:r>
            <a:r>
              <a:rPr lang="it-IT" sz="2000" dirty="0" err="1">
                <a:solidFill>
                  <a:prstClr val="black"/>
                </a:solidFill>
              </a:rPr>
              <a:t>aprender</a:t>
            </a:r>
            <a:r>
              <a:rPr lang="it-IT" sz="2000" dirty="0">
                <a:solidFill>
                  <a:prstClr val="black"/>
                </a:solidFill>
              </a:rPr>
              <a:t> un arte o un </a:t>
            </a:r>
            <a:r>
              <a:rPr lang="it-IT" sz="2000" dirty="0" err="1">
                <a:solidFill>
                  <a:prstClr val="black"/>
                </a:solidFill>
              </a:rPr>
              <a:t>oficio</a:t>
            </a:r>
            <a:r>
              <a:rPr lang="it-IT" sz="2000" dirty="0">
                <a:solidFill>
                  <a:prstClr val="black"/>
                </a:solidFill>
              </a:rPr>
              <a:t>, e incluso </a:t>
            </a:r>
            <a:r>
              <a:rPr lang="it-IT" sz="2000" dirty="0" err="1">
                <a:solidFill>
                  <a:prstClr val="black"/>
                </a:solidFill>
              </a:rPr>
              <a:t>hacer</a:t>
            </a:r>
            <a:r>
              <a:rPr lang="it-IT" sz="2000" dirty="0">
                <a:solidFill>
                  <a:prstClr val="black"/>
                </a:solidFill>
              </a:rPr>
              <a:t> </a:t>
            </a:r>
            <a:r>
              <a:rPr lang="it-IT" sz="2000" dirty="0" err="1">
                <a:solidFill>
                  <a:prstClr val="black"/>
                </a:solidFill>
              </a:rPr>
              <a:t>estudios</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3773831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246769"/>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 </a:t>
            </a:r>
            <a:r>
              <a:rPr lang="it-IT" sz="2000" dirty="0" err="1">
                <a:solidFill>
                  <a:prstClr val="black"/>
                </a:solidFill>
              </a:rPr>
              <a:t>¡Claro</a:t>
            </a:r>
            <a:r>
              <a:rPr lang="it-IT" sz="2000" dirty="0">
                <a:solidFill>
                  <a:prstClr val="black"/>
                </a:solidFill>
              </a:rPr>
              <a:t> </a:t>
            </a:r>
            <a:r>
              <a:rPr lang="it-IT" sz="2000" dirty="0" err="1">
                <a:solidFill>
                  <a:prstClr val="black"/>
                </a:solidFill>
              </a:rPr>
              <a:t>que</a:t>
            </a:r>
            <a:r>
              <a:rPr lang="it-IT" sz="2000" dirty="0">
                <a:solidFill>
                  <a:prstClr val="black"/>
                </a:solidFill>
              </a:rPr>
              <a:t> lo </a:t>
            </a:r>
            <a:r>
              <a:rPr lang="it-IT" sz="2000" dirty="0" err="1">
                <a:solidFill>
                  <a:prstClr val="black"/>
                </a:solidFill>
              </a:rPr>
              <a:t>sería</a:t>
            </a:r>
            <a:r>
              <a:rPr lang="it-IT" sz="2000" dirty="0">
                <a:solidFill>
                  <a:prstClr val="black"/>
                </a:solidFill>
              </a:rPr>
              <a:t>!</a:t>
            </a:r>
            <a:r>
              <a:rPr lang="it-IT" sz="2000" dirty="0" err="1">
                <a:solidFill>
                  <a:prstClr val="black"/>
                </a:solidFill>
              </a:rPr>
              <a:t>—respondió</a:t>
            </a:r>
            <a:r>
              <a:rPr lang="it-IT" sz="2000" dirty="0">
                <a:solidFill>
                  <a:prstClr val="black"/>
                </a:solidFill>
              </a:rPr>
              <a:t> </a:t>
            </a:r>
            <a:r>
              <a:rPr lang="it-IT" sz="2000" dirty="0" err="1">
                <a:solidFill>
                  <a:prstClr val="black"/>
                </a:solidFill>
              </a:rPr>
              <a:t>conmovido—</a:t>
            </a:r>
            <a:r>
              <a:rPr lang="it-IT" sz="2000" dirty="0">
                <a:solidFill>
                  <a:prstClr val="black"/>
                </a:solidFill>
              </a:rPr>
              <a:t>; </a:t>
            </a:r>
            <a:r>
              <a:rPr lang="it-IT" sz="2000" dirty="0" err="1">
                <a:solidFill>
                  <a:prstClr val="black"/>
                </a:solidFill>
              </a:rPr>
              <a:t>esta</a:t>
            </a:r>
            <a:r>
              <a:rPr lang="it-IT" sz="2000" dirty="0">
                <a:solidFill>
                  <a:prstClr val="black"/>
                </a:solidFill>
              </a:rPr>
              <a:t> </a:t>
            </a:r>
            <a:r>
              <a:rPr lang="it-IT" sz="2000" dirty="0" err="1">
                <a:solidFill>
                  <a:prstClr val="black"/>
                </a:solidFill>
              </a:rPr>
              <a:t>condenada</a:t>
            </a:r>
            <a:r>
              <a:rPr lang="it-IT" sz="2000" dirty="0">
                <a:solidFill>
                  <a:prstClr val="black"/>
                </a:solidFill>
              </a:rPr>
              <a:t> </a:t>
            </a:r>
            <a:r>
              <a:rPr lang="it-IT" sz="2000" dirty="0" err="1">
                <a:solidFill>
                  <a:prstClr val="black"/>
                </a:solidFill>
              </a:rPr>
              <a:t>vida</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llevo</a:t>
            </a:r>
            <a:r>
              <a:rPr lang="it-IT" sz="2000" dirty="0">
                <a:solidFill>
                  <a:prstClr val="black"/>
                </a:solidFill>
              </a:rPr>
              <a:t> no me </a:t>
            </a:r>
            <a:r>
              <a:rPr lang="it-IT" sz="2000" dirty="0" err="1">
                <a:solidFill>
                  <a:prstClr val="black"/>
                </a:solidFill>
              </a:rPr>
              <a:t>hace</a:t>
            </a:r>
            <a:r>
              <a:rPr lang="it-IT" sz="2000" dirty="0">
                <a:solidFill>
                  <a:prstClr val="black"/>
                </a:solidFill>
              </a:rPr>
              <a:t> </a:t>
            </a:r>
            <a:r>
              <a:rPr lang="it-IT" sz="2000" dirty="0" err="1">
                <a:solidFill>
                  <a:prstClr val="black"/>
                </a:solidFill>
              </a:rPr>
              <a:t>ninguna</a:t>
            </a:r>
            <a:r>
              <a:rPr lang="it-IT" sz="2000" dirty="0">
                <a:solidFill>
                  <a:prstClr val="black"/>
                </a:solidFill>
              </a:rPr>
              <a:t> </a:t>
            </a:r>
            <a:r>
              <a:rPr lang="it-IT" sz="2000" dirty="0" err="1">
                <a:solidFill>
                  <a:prstClr val="black"/>
                </a:solidFill>
              </a:rPr>
              <a:t>gracia</a:t>
            </a:r>
            <a:r>
              <a:rPr lang="it-IT" sz="2000" dirty="0">
                <a:solidFill>
                  <a:prstClr val="black"/>
                </a:solidFill>
              </a:rPr>
              <a:t>. </a:t>
            </a:r>
            <a:r>
              <a:rPr lang="it-IT" sz="2000" dirty="0" err="1">
                <a:solidFill>
                  <a:prstClr val="black"/>
                </a:solidFill>
              </a:rPr>
              <a:t>Algunos</a:t>
            </a:r>
            <a:r>
              <a:rPr lang="it-IT" sz="2000" dirty="0">
                <a:solidFill>
                  <a:prstClr val="black"/>
                </a:solidFill>
              </a:rPr>
              <a:t> </a:t>
            </a:r>
            <a:r>
              <a:rPr lang="it-IT" sz="2000" dirty="0" err="1">
                <a:solidFill>
                  <a:prstClr val="black"/>
                </a:solidFill>
              </a:rPr>
              <a:t>compañeros</a:t>
            </a:r>
            <a:r>
              <a:rPr lang="it-IT" sz="2000" dirty="0">
                <a:solidFill>
                  <a:prstClr val="black"/>
                </a:solidFill>
              </a:rPr>
              <a:t> </a:t>
            </a:r>
            <a:r>
              <a:rPr lang="it-IT" sz="2000" dirty="0" err="1">
                <a:solidFill>
                  <a:prstClr val="black"/>
                </a:solidFill>
              </a:rPr>
              <a:t>míos</a:t>
            </a:r>
            <a:r>
              <a:rPr lang="it-IT" sz="2000" dirty="0">
                <a:solidFill>
                  <a:prstClr val="black"/>
                </a:solidFill>
              </a:rPr>
              <a:t> </a:t>
            </a:r>
            <a:r>
              <a:rPr lang="it-IT" sz="2000" dirty="0" err="1">
                <a:solidFill>
                  <a:prstClr val="black"/>
                </a:solidFill>
              </a:rPr>
              <a:t>ya</a:t>
            </a:r>
            <a:r>
              <a:rPr lang="it-IT" sz="2000" dirty="0">
                <a:solidFill>
                  <a:prstClr val="black"/>
                </a:solidFill>
              </a:rPr>
              <a:t> </a:t>
            </a:r>
            <a:r>
              <a:rPr lang="it-IT" sz="2000" dirty="0" err="1">
                <a:solidFill>
                  <a:prstClr val="black"/>
                </a:solidFill>
              </a:rPr>
              <a:t>están</a:t>
            </a:r>
            <a:r>
              <a:rPr lang="it-IT" sz="2000" dirty="0">
                <a:solidFill>
                  <a:prstClr val="black"/>
                </a:solidFill>
              </a:rPr>
              <a:t> en la </a:t>
            </a:r>
            <a:r>
              <a:rPr lang="it-IT" sz="2000" dirty="0" err="1">
                <a:solidFill>
                  <a:prstClr val="black"/>
                </a:solidFill>
              </a:rPr>
              <a:t>cárcel</a:t>
            </a:r>
            <a:r>
              <a:rPr lang="it-IT" sz="2000" dirty="0">
                <a:solidFill>
                  <a:prstClr val="black"/>
                </a:solidFill>
              </a:rPr>
              <a:t>, y me temo </a:t>
            </a:r>
            <a:r>
              <a:rPr lang="it-IT" sz="2000" dirty="0" err="1">
                <a:solidFill>
                  <a:prstClr val="black"/>
                </a:solidFill>
              </a:rPr>
              <a:t>que</a:t>
            </a:r>
            <a:r>
              <a:rPr lang="it-IT" sz="2000" dirty="0">
                <a:solidFill>
                  <a:prstClr val="black"/>
                </a:solidFill>
              </a:rPr>
              <a:t> lo </a:t>
            </a:r>
            <a:r>
              <a:rPr lang="it-IT" sz="2000" dirty="0" err="1">
                <a:solidFill>
                  <a:prstClr val="black"/>
                </a:solidFill>
              </a:rPr>
              <a:t>mismo</a:t>
            </a:r>
            <a:r>
              <a:rPr lang="it-IT" sz="2000" dirty="0">
                <a:solidFill>
                  <a:prstClr val="black"/>
                </a:solidFill>
              </a:rPr>
              <a:t> me va a </a:t>
            </a:r>
            <a:r>
              <a:rPr lang="it-IT" sz="2000" dirty="0" err="1">
                <a:solidFill>
                  <a:prstClr val="black"/>
                </a:solidFill>
              </a:rPr>
              <a:t>pasar</a:t>
            </a:r>
            <a:r>
              <a:rPr lang="it-IT" sz="2000" dirty="0">
                <a:solidFill>
                  <a:prstClr val="black"/>
                </a:solidFill>
              </a:rPr>
              <a:t> a </a:t>
            </a:r>
            <a:r>
              <a:rPr lang="it-IT" sz="2000" dirty="0" err="1">
                <a:solidFill>
                  <a:prstClr val="black"/>
                </a:solidFill>
              </a:rPr>
              <a:t>mí</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1294519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643438" y="478632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1938992"/>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pero </a:t>
            </a:r>
            <a:r>
              <a:rPr lang="it-IT" sz="2000" dirty="0" err="1">
                <a:solidFill>
                  <a:prstClr val="black"/>
                </a:solidFill>
              </a:rPr>
              <a:t>¿qué</a:t>
            </a:r>
            <a:r>
              <a:rPr lang="it-IT" sz="2000" dirty="0">
                <a:solidFill>
                  <a:prstClr val="black"/>
                </a:solidFill>
              </a:rPr>
              <a:t> </a:t>
            </a:r>
            <a:r>
              <a:rPr lang="it-IT" sz="2000" dirty="0" err="1">
                <a:solidFill>
                  <a:prstClr val="black"/>
                </a:solidFill>
              </a:rPr>
              <a:t>quiere</a:t>
            </a:r>
            <a:r>
              <a:rPr lang="it-IT" sz="2000" dirty="0">
                <a:solidFill>
                  <a:prstClr val="black"/>
                </a:solidFill>
              </a:rPr>
              <a:t> </a:t>
            </a:r>
            <a:r>
              <a:rPr lang="it-IT" sz="2000" dirty="0" err="1">
                <a:solidFill>
                  <a:prstClr val="black"/>
                </a:solidFill>
              </a:rPr>
              <a:t>usted</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haga</a:t>
            </a:r>
            <a:r>
              <a:rPr lang="it-IT" sz="2000" dirty="0">
                <a:solidFill>
                  <a:prstClr val="black"/>
                </a:solidFill>
              </a:rPr>
              <a:t>?: mi padre </a:t>
            </a:r>
            <a:r>
              <a:rPr lang="it-IT" sz="2000" dirty="0" err="1">
                <a:solidFill>
                  <a:prstClr val="black"/>
                </a:solidFill>
              </a:rPr>
              <a:t>murió</a:t>
            </a:r>
            <a:r>
              <a:rPr lang="it-IT" sz="2000" dirty="0">
                <a:solidFill>
                  <a:prstClr val="black"/>
                </a:solidFill>
              </a:rPr>
              <a:t>, mi madre no tiene </a:t>
            </a:r>
            <a:r>
              <a:rPr lang="it-IT" sz="2000" dirty="0" err="1">
                <a:solidFill>
                  <a:prstClr val="black"/>
                </a:solidFill>
              </a:rPr>
              <a:t>cuartos</a:t>
            </a:r>
            <a:r>
              <a:rPr lang="it-IT" sz="2000" dirty="0">
                <a:solidFill>
                  <a:prstClr val="black"/>
                </a:solidFill>
              </a:rPr>
              <a:t>, </a:t>
            </a:r>
            <a:r>
              <a:rPr lang="it-IT" sz="2000" dirty="0" err="1">
                <a:solidFill>
                  <a:prstClr val="black"/>
                </a:solidFill>
              </a:rPr>
              <a:t>¿quién</a:t>
            </a:r>
            <a:r>
              <a:rPr lang="it-IT" sz="2000" dirty="0">
                <a:solidFill>
                  <a:prstClr val="black"/>
                </a:solidFill>
              </a:rPr>
              <a:t> </a:t>
            </a:r>
            <a:r>
              <a:rPr lang="it-IT" sz="2000" dirty="0" err="1">
                <a:solidFill>
                  <a:prstClr val="black"/>
                </a:solidFill>
              </a:rPr>
              <a:t>será</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que</a:t>
            </a:r>
            <a:r>
              <a:rPr lang="it-IT" sz="2000" dirty="0">
                <a:solidFill>
                  <a:prstClr val="black"/>
                </a:solidFill>
              </a:rPr>
              <a:t> me </a:t>
            </a:r>
            <a:r>
              <a:rPr lang="it-IT" sz="2000" dirty="0" err="1">
                <a:solidFill>
                  <a:prstClr val="black"/>
                </a:solidFill>
              </a:rPr>
              <a:t>ayude</a:t>
            </a:r>
            <a:r>
              <a:rPr lang="it-IT" sz="2000" dirty="0">
                <a:solidFill>
                  <a:prstClr val="black"/>
                </a:solidFill>
              </a:rPr>
              <a:t>?</a:t>
            </a:r>
            <a:br>
              <a:rPr lang="it-IT" sz="2000" dirty="0">
                <a:solidFill>
                  <a:prstClr val="black"/>
                </a:solidFill>
              </a:rPr>
            </a:br>
            <a:endParaRPr lang="it-IT" sz="2000"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0490626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572000" y="514351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r>
              <a:rPr lang="it-IT" dirty="0">
                <a:solidFill>
                  <a:prstClr val="black"/>
                </a:solidFill>
              </a:rPr>
              <a:t>— Mira, </a:t>
            </a:r>
            <a:r>
              <a:rPr lang="it-IT" dirty="0" err="1">
                <a:solidFill>
                  <a:prstClr val="black"/>
                </a:solidFill>
              </a:rPr>
              <a:t>esta</a:t>
            </a:r>
            <a:r>
              <a:rPr lang="it-IT" dirty="0">
                <a:solidFill>
                  <a:prstClr val="black"/>
                </a:solidFill>
              </a:rPr>
              <a:t> </a:t>
            </a:r>
            <a:r>
              <a:rPr lang="it-IT" dirty="0" err="1">
                <a:solidFill>
                  <a:prstClr val="black"/>
                </a:solidFill>
              </a:rPr>
              <a:t>misma</a:t>
            </a:r>
            <a:r>
              <a:rPr lang="it-IT" dirty="0">
                <a:solidFill>
                  <a:prstClr val="black"/>
                </a:solidFill>
              </a:rPr>
              <a:t> </a:t>
            </a:r>
            <a:r>
              <a:rPr lang="it-IT" dirty="0" err="1">
                <a:solidFill>
                  <a:prstClr val="black"/>
                </a:solidFill>
              </a:rPr>
              <a:t>noche</a:t>
            </a:r>
            <a:r>
              <a:rPr lang="it-IT" dirty="0">
                <a:solidFill>
                  <a:prstClr val="black"/>
                </a:solidFill>
              </a:rPr>
              <a:t> </a:t>
            </a:r>
            <a:r>
              <a:rPr lang="it-IT" dirty="0" err="1">
                <a:solidFill>
                  <a:prstClr val="black"/>
                </a:solidFill>
              </a:rPr>
              <a:t>dirígele</a:t>
            </a:r>
            <a:r>
              <a:rPr lang="it-IT" dirty="0">
                <a:solidFill>
                  <a:prstClr val="black"/>
                </a:solidFill>
              </a:rPr>
              <a:t> una fervorosa </a:t>
            </a:r>
            <a:r>
              <a:rPr lang="it-IT" dirty="0" err="1">
                <a:solidFill>
                  <a:prstClr val="black"/>
                </a:solidFill>
              </a:rPr>
              <a:t>oración</a:t>
            </a:r>
            <a:r>
              <a:rPr lang="it-IT" dirty="0">
                <a:solidFill>
                  <a:prstClr val="black"/>
                </a:solidFill>
              </a:rPr>
              <a:t> a </a:t>
            </a:r>
            <a:r>
              <a:rPr lang="it-IT" dirty="0" err="1">
                <a:solidFill>
                  <a:prstClr val="black"/>
                </a:solidFill>
              </a:rPr>
              <a:t>nuestro</a:t>
            </a:r>
            <a:r>
              <a:rPr lang="it-IT" dirty="0">
                <a:solidFill>
                  <a:prstClr val="black"/>
                </a:solidFill>
              </a:rPr>
              <a:t> Padre </a:t>
            </a:r>
            <a:r>
              <a:rPr lang="it-IT" dirty="0" err="1">
                <a:solidFill>
                  <a:prstClr val="black"/>
                </a:solidFill>
              </a:rPr>
              <a:t>que</a:t>
            </a:r>
            <a:r>
              <a:rPr lang="it-IT" dirty="0">
                <a:solidFill>
                  <a:prstClr val="black"/>
                </a:solidFill>
              </a:rPr>
              <a:t> </a:t>
            </a:r>
            <a:r>
              <a:rPr lang="it-IT" dirty="0" err="1">
                <a:solidFill>
                  <a:prstClr val="black"/>
                </a:solidFill>
              </a:rPr>
              <a:t>está</a:t>
            </a:r>
            <a:r>
              <a:rPr lang="it-IT" dirty="0">
                <a:solidFill>
                  <a:prstClr val="black"/>
                </a:solidFill>
              </a:rPr>
              <a:t> en </a:t>
            </a:r>
            <a:r>
              <a:rPr lang="it-IT" dirty="0" err="1">
                <a:solidFill>
                  <a:prstClr val="black"/>
                </a:solidFill>
              </a:rPr>
              <a:t>los</a:t>
            </a:r>
            <a:r>
              <a:rPr lang="it-IT" dirty="0">
                <a:solidFill>
                  <a:prstClr val="black"/>
                </a:solidFill>
              </a:rPr>
              <a:t> </a:t>
            </a:r>
            <a:r>
              <a:rPr lang="it-IT" dirty="0" err="1">
                <a:solidFill>
                  <a:prstClr val="black"/>
                </a:solidFill>
              </a:rPr>
              <a:t>cielos</a:t>
            </a:r>
            <a:r>
              <a:rPr lang="it-IT" dirty="0">
                <a:solidFill>
                  <a:prstClr val="black"/>
                </a:solidFill>
              </a:rPr>
              <a:t>. </a:t>
            </a:r>
            <a:r>
              <a:rPr lang="it-IT" dirty="0" err="1">
                <a:solidFill>
                  <a:prstClr val="black"/>
                </a:solidFill>
              </a:rPr>
              <a:t>Hazlo</a:t>
            </a:r>
            <a:r>
              <a:rPr lang="it-IT" dirty="0">
                <a:solidFill>
                  <a:prstClr val="black"/>
                </a:solidFill>
              </a:rPr>
              <a:t> de </a:t>
            </a:r>
            <a:r>
              <a:rPr lang="it-IT" dirty="0" err="1">
                <a:solidFill>
                  <a:prstClr val="black"/>
                </a:solidFill>
              </a:rPr>
              <a:t>corazón</a:t>
            </a:r>
            <a:r>
              <a:rPr lang="it-IT" dirty="0">
                <a:solidFill>
                  <a:prstClr val="black"/>
                </a:solidFill>
              </a:rPr>
              <a:t> y </a:t>
            </a:r>
            <a:r>
              <a:rPr lang="it-IT" dirty="0" err="1">
                <a:solidFill>
                  <a:prstClr val="black"/>
                </a:solidFill>
              </a:rPr>
              <a:t>espera</a:t>
            </a:r>
            <a:r>
              <a:rPr lang="it-IT" dirty="0">
                <a:solidFill>
                  <a:prstClr val="black"/>
                </a:solidFill>
              </a:rPr>
              <a:t>. </a:t>
            </a:r>
            <a:r>
              <a:rPr lang="it-IT" dirty="0" err="1">
                <a:solidFill>
                  <a:prstClr val="black"/>
                </a:solidFill>
              </a:rPr>
              <a:t>El</a:t>
            </a:r>
            <a:r>
              <a:rPr lang="it-IT" dirty="0">
                <a:solidFill>
                  <a:prstClr val="black"/>
                </a:solidFill>
              </a:rPr>
              <a:t> </a:t>
            </a:r>
            <a:r>
              <a:rPr lang="it-IT" dirty="0" err="1">
                <a:solidFill>
                  <a:prstClr val="black"/>
                </a:solidFill>
              </a:rPr>
              <a:t>pensará</a:t>
            </a:r>
            <a:r>
              <a:rPr lang="it-IT" dirty="0">
                <a:solidFill>
                  <a:prstClr val="black"/>
                </a:solidFill>
              </a:rPr>
              <a:t> en </a:t>
            </a:r>
            <a:r>
              <a:rPr lang="it-IT" dirty="0" err="1">
                <a:solidFill>
                  <a:prstClr val="black"/>
                </a:solidFill>
              </a:rPr>
              <a:t>mí</a:t>
            </a:r>
            <a:r>
              <a:rPr lang="it-IT" dirty="0">
                <a:solidFill>
                  <a:prstClr val="black"/>
                </a:solidFill>
              </a:rPr>
              <a:t>, en ti y en </a:t>
            </a:r>
            <a:r>
              <a:rPr lang="it-IT" dirty="0" err="1">
                <a:solidFill>
                  <a:prstClr val="black"/>
                </a:solidFill>
              </a:rPr>
              <a:t>todos</a:t>
            </a:r>
            <a:r>
              <a:rPr lang="it-IT" dirty="0">
                <a:solidFill>
                  <a:prstClr val="black"/>
                </a:solidFill>
              </a:rPr>
              <a:t>.</a:t>
            </a:r>
            <a:br>
              <a:rPr lang="it-IT" dirty="0">
                <a:solidFill>
                  <a:prstClr val="black"/>
                </a:solidFill>
              </a:rPr>
            </a:br>
            <a:r>
              <a:rPr lang="it-IT" dirty="0">
                <a:solidFill>
                  <a:prstClr val="black"/>
                </a:solidFill>
              </a:rPr>
              <a:t>En </a:t>
            </a:r>
            <a:r>
              <a:rPr lang="it-IT" dirty="0" err="1">
                <a:solidFill>
                  <a:prstClr val="black"/>
                </a:solidFill>
              </a:rPr>
              <a:t>aquel</a:t>
            </a:r>
            <a:r>
              <a:rPr lang="it-IT" dirty="0">
                <a:solidFill>
                  <a:prstClr val="black"/>
                </a:solidFill>
              </a:rPr>
              <a:t> momento la campana de la </a:t>
            </a:r>
            <a:r>
              <a:rPr lang="it-IT" dirty="0" err="1">
                <a:solidFill>
                  <a:prstClr val="black"/>
                </a:solidFill>
              </a:rPr>
              <a:t>estación</a:t>
            </a:r>
            <a:r>
              <a:rPr lang="it-IT" dirty="0">
                <a:solidFill>
                  <a:prstClr val="black"/>
                </a:solidFill>
              </a:rPr>
              <a:t> dio su </a:t>
            </a:r>
            <a:r>
              <a:rPr lang="it-IT" dirty="0" err="1">
                <a:solidFill>
                  <a:prstClr val="black"/>
                </a:solidFill>
              </a:rPr>
              <a:t>último</a:t>
            </a:r>
            <a:r>
              <a:rPr lang="it-IT" dirty="0">
                <a:solidFill>
                  <a:prstClr val="black"/>
                </a:solidFill>
              </a:rPr>
              <a:t> toque, y </a:t>
            </a:r>
            <a:r>
              <a:rPr lang="it-IT" dirty="0" err="1">
                <a:solidFill>
                  <a:prstClr val="black"/>
                </a:solidFill>
              </a:rPr>
              <a:t>yo</a:t>
            </a:r>
            <a:r>
              <a:rPr lang="it-IT" dirty="0">
                <a:solidFill>
                  <a:prstClr val="black"/>
                </a:solidFill>
              </a:rPr>
              <a:t> </a:t>
            </a:r>
            <a:r>
              <a:rPr lang="it-IT" dirty="0" err="1">
                <a:solidFill>
                  <a:prstClr val="black"/>
                </a:solidFill>
              </a:rPr>
              <a:t>hube</a:t>
            </a:r>
            <a:r>
              <a:rPr lang="it-IT" dirty="0">
                <a:solidFill>
                  <a:prstClr val="black"/>
                </a:solidFill>
              </a:rPr>
              <a:t> de </a:t>
            </a:r>
            <a:r>
              <a:rPr lang="it-IT" dirty="0" err="1">
                <a:solidFill>
                  <a:prstClr val="black"/>
                </a:solidFill>
              </a:rPr>
              <a:t>marchar</a:t>
            </a:r>
            <a:r>
              <a:rPr lang="it-IT" dirty="0">
                <a:solidFill>
                  <a:prstClr val="black"/>
                </a:solidFill>
              </a:rPr>
              <a:t> sin </a:t>
            </a:r>
            <a:r>
              <a:rPr lang="it-IT" dirty="0" err="1">
                <a:solidFill>
                  <a:prstClr val="black"/>
                </a:solidFill>
              </a:rPr>
              <a:t>falta</a:t>
            </a:r>
            <a:r>
              <a:rPr lang="it-IT"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5351206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42926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693045"/>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r>
              <a:rPr lang="it-IT" sz="1900" dirty="0">
                <a:solidFill>
                  <a:prstClr val="black"/>
                </a:solidFill>
              </a:rPr>
              <a:t>Don Bosco se </a:t>
            </a:r>
            <a:r>
              <a:rPr lang="it-IT" sz="1900" dirty="0" err="1">
                <a:solidFill>
                  <a:prstClr val="black"/>
                </a:solidFill>
              </a:rPr>
              <a:t>despidió</a:t>
            </a:r>
            <a:r>
              <a:rPr lang="it-IT" sz="1900" dirty="0">
                <a:solidFill>
                  <a:prstClr val="black"/>
                </a:solidFill>
              </a:rPr>
              <a:t> rapidamente </a:t>
            </a:r>
            <a:r>
              <a:rPr lang="it-IT" sz="1900" dirty="0" err="1">
                <a:solidFill>
                  <a:prstClr val="black"/>
                </a:solidFill>
              </a:rPr>
              <a:t>entregándole</a:t>
            </a:r>
            <a:r>
              <a:rPr lang="it-IT" sz="1900" dirty="0">
                <a:solidFill>
                  <a:prstClr val="black"/>
                </a:solidFill>
              </a:rPr>
              <a:t> una </a:t>
            </a:r>
            <a:r>
              <a:rPr lang="it-IT" sz="1900" dirty="0" err="1">
                <a:solidFill>
                  <a:prstClr val="black"/>
                </a:solidFill>
              </a:rPr>
              <a:t>medalla</a:t>
            </a:r>
            <a:r>
              <a:rPr lang="it-IT" sz="1900" dirty="0">
                <a:solidFill>
                  <a:prstClr val="black"/>
                </a:solidFill>
              </a:rPr>
              <a:t> con </a:t>
            </a:r>
            <a:r>
              <a:rPr lang="it-IT" sz="1900" dirty="0" err="1">
                <a:solidFill>
                  <a:prstClr val="black"/>
                </a:solidFill>
              </a:rPr>
              <a:t>el</a:t>
            </a:r>
            <a:r>
              <a:rPr lang="it-IT" sz="1900" dirty="0">
                <a:solidFill>
                  <a:prstClr val="black"/>
                </a:solidFill>
              </a:rPr>
              <a:t> </a:t>
            </a:r>
            <a:r>
              <a:rPr lang="it-IT" sz="1900" dirty="0" err="1">
                <a:solidFill>
                  <a:prstClr val="black"/>
                </a:solidFill>
              </a:rPr>
              <a:t>encargo</a:t>
            </a:r>
            <a:r>
              <a:rPr lang="it-IT" sz="1900" dirty="0">
                <a:solidFill>
                  <a:prstClr val="black"/>
                </a:solidFill>
              </a:rPr>
              <a:t> de </a:t>
            </a:r>
            <a:r>
              <a:rPr lang="it-IT" sz="1900" dirty="0" err="1">
                <a:solidFill>
                  <a:prstClr val="black"/>
                </a:solidFill>
              </a:rPr>
              <a:t>dirigirse</a:t>
            </a:r>
            <a:r>
              <a:rPr lang="it-IT" sz="1900" dirty="0">
                <a:solidFill>
                  <a:prstClr val="black"/>
                </a:solidFill>
              </a:rPr>
              <a:t> a la </a:t>
            </a:r>
            <a:r>
              <a:rPr lang="it-IT" sz="1900" dirty="0" err="1">
                <a:solidFill>
                  <a:prstClr val="black"/>
                </a:solidFill>
              </a:rPr>
              <a:t>parroquia</a:t>
            </a:r>
            <a:r>
              <a:rPr lang="it-IT" sz="1900" dirty="0">
                <a:solidFill>
                  <a:prstClr val="black"/>
                </a:solidFill>
              </a:rPr>
              <a:t> y </a:t>
            </a:r>
            <a:r>
              <a:rPr lang="it-IT" sz="1900" dirty="0" err="1">
                <a:solidFill>
                  <a:prstClr val="black"/>
                </a:solidFill>
              </a:rPr>
              <a:t>preguntar</a:t>
            </a:r>
            <a:r>
              <a:rPr lang="it-IT" sz="1900" dirty="0">
                <a:solidFill>
                  <a:prstClr val="black"/>
                </a:solidFill>
              </a:rPr>
              <a:t> por </a:t>
            </a:r>
            <a:r>
              <a:rPr lang="it-IT" sz="1900" dirty="0" err="1">
                <a:solidFill>
                  <a:prstClr val="black"/>
                </a:solidFill>
              </a:rPr>
              <a:t>él</a:t>
            </a:r>
            <a:r>
              <a:rPr lang="it-IT" sz="1900" dirty="0">
                <a:solidFill>
                  <a:prstClr val="black"/>
                </a:solidFill>
              </a:rPr>
              <a:t>.</a:t>
            </a:r>
          </a:p>
          <a:p>
            <a:pPr algn="ctr" fontAlgn="base">
              <a:spcBef>
                <a:spcPct val="0"/>
              </a:spcBef>
              <a:spcAft>
                <a:spcPct val="0"/>
              </a:spcAft>
              <a:defRPr/>
            </a:pPr>
            <a:r>
              <a:rPr lang="it-IT" sz="1900" dirty="0" err="1">
                <a:solidFill>
                  <a:prstClr val="black"/>
                </a:solidFill>
              </a:rPr>
              <a:t>El</a:t>
            </a:r>
            <a:r>
              <a:rPr lang="it-IT" sz="1900" dirty="0">
                <a:solidFill>
                  <a:prstClr val="black"/>
                </a:solidFill>
              </a:rPr>
              <a:t> </a:t>
            </a:r>
            <a:r>
              <a:rPr lang="it-IT" sz="1900" dirty="0" err="1">
                <a:solidFill>
                  <a:prstClr val="black"/>
                </a:solidFill>
              </a:rPr>
              <a:t>hecho</a:t>
            </a:r>
            <a:r>
              <a:rPr lang="it-IT" sz="1900" dirty="0">
                <a:solidFill>
                  <a:prstClr val="black"/>
                </a:solidFill>
              </a:rPr>
              <a:t> </a:t>
            </a:r>
            <a:r>
              <a:rPr lang="it-IT" sz="1900" dirty="0" err="1">
                <a:solidFill>
                  <a:prstClr val="black"/>
                </a:solidFill>
              </a:rPr>
              <a:t>mismo</a:t>
            </a:r>
            <a:r>
              <a:rPr lang="it-IT" sz="1900" dirty="0">
                <a:solidFill>
                  <a:prstClr val="black"/>
                </a:solidFill>
              </a:rPr>
              <a:t> de no </a:t>
            </a:r>
            <a:r>
              <a:rPr lang="it-IT" sz="1900" dirty="0" err="1">
                <a:solidFill>
                  <a:prstClr val="black"/>
                </a:solidFill>
              </a:rPr>
              <a:t>conocer</a:t>
            </a:r>
            <a:r>
              <a:rPr lang="it-IT" sz="1900" dirty="0">
                <a:solidFill>
                  <a:prstClr val="black"/>
                </a:solidFill>
              </a:rPr>
              <a:t> en </a:t>
            </a:r>
            <a:r>
              <a:rPr lang="it-IT" sz="1900" dirty="0" err="1">
                <a:solidFill>
                  <a:prstClr val="black"/>
                </a:solidFill>
              </a:rPr>
              <a:t>absoluto</a:t>
            </a:r>
            <a:r>
              <a:rPr lang="it-IT" sz="1900" dirty="0">
                <a:solidFill>
                  <a:prstClr val="black"/>
                </a:solidFill>
              </a:rPr>
              <a:t> al cura </a:t>
            </a:r>
            <a:r>
              <a:rPr lang="it-IT" sz="1900" dirty="0" err="1">
                <a:solidFill>
                  <a:prstClr val="black"/>
                </a:solidFill>
              </a:rPr>
              <a:t>que</a:t>
            </a:r>
            <a:r>
              <a:rPr lang="it-IT" sz="1900" dirty="0">
                <a:solidFill>
                  <a:prstClr val="black"/>
                </a:solidFill>
              </a:rPr>
              <a:t> le </a:t>
            </a:r>
            <a:r>
              <a:rPr lang="it-IT" sz="1900" dirty="0" err="1">
                <a:solidFill>
                  <a:prstClr val="black"/>
                </a:solidFill>
              </a:rPr>
              <a:t>había</a:t>
            </a:r>
            <a:r>
              <a:rPr lang="it-IT" sz="1900" dirty="0">
                <a:solidFill>
                  <a:prstClr val="black"/>
                </a:solidFill>
              </a:rPr>
              <a:t> </a:t>
            </a:r>
            <a:r>
              <a:rPr lang="it-IT" sz="1900" dirty="0" err="1">
                <a:solidFill>
                  <a:prstClr val="black"/>
                </a:solidFill>
              </a:rPr>
              <a:t>dirigido</a:t>
            </a:r>
            <a:r>
              <a:rPr lang="it-IT" sz="1900" dirty="0">
                <a:solidFill>
                  <a:prstClr val="black"/>
                </a:solidFill>
              </a:rPr>
              <a:t> la </a:t>
            </a:r>
            <a:r>
              <a:rPr lang="it-IT" sz="1900" dirty="0" err="1">
                <a:solidFill>
                  <a:prstClr val="black"/>
                </a:solidFill>
              </a:rPr>
              <a:t>palabra</a:t>
            </a:r>
            <a:r>
              <a:rPr lang="it-IT" sz="1900" dirty="0">
                <a:solidFill>
                  <a:prstClr val="black"/>
                </a:solidFill>
              </a:rPr>
              <a:t> </a:t>
            </a:r>
            <a:r>
              <a:rPr lang="it-IT" sz="1900" dirty="0" err="1">
                <a:solidFill>
                  <a:prstClr val="black"/>
                </a:solidFill>
              </a:rPr>
              <a:t>suscitó</a:t>
            </a:r>
            <a:r>
              <a:rPr lang="it-IT" sz="1900" dirty="0">
                <a:solidFill>
                  <a:prstClr val="black"/>
                </a:solidFill>
              </a:rPr>
              <a:t> en Magone </a:t>
            </a:r>
            <a:r>
              <a:rPr lang="it-IT" sz="1900" dirty="0" err="1">
                <a:solidFill>
                  <a:prstClr val="black"/>
                </a:solidFill>
              </a:rPr>
              <a:t>unas</a:t>
            </a:r>
            <a:r>
              <a:rPr lang="it-IT" sz="1900" dirty="0">
                <a:solidFill>
                  <a:prstClr val="black"/>
                </a:solidFill>
              </a:rPr>
              <a:t> </a:t>
            </a:r>
            <a:r>
              <a:rPr lang="it-IT" sz="1900" dirty="0" err="1">
                <a:solidFill>
                  <a:prstClr val="black"/>
                </a:solidFill>
              </a:rPr>
              <a:t>ganas</a:t>
            </a:r>
            <a:r>
              <a:rPr lang="it-IT" sz="1900" dirty="0">
                <a:solidFill>
                  <a:prstClr val="black"/>
                </a:solidFill>
              </a:rPr>
              <a:t> </a:t>
            </a:r>
            <a:r>
              <a:rPr lang="it-IT" sz="1900" dirty="0" err="1">
                <a:solidFill>
                  <a:prstClr val="black"/>
                </a:solidFill>
              </a:rPr>
              <a:t>locas</a:t>
            </a:r>
            <a:r>
              <a:rPr lang="it-IT" sz="1900" dirty="0">
                <a:solidFill>
                  <a:prstClr val="black"/>
                </a:solidFill>
              </a:rPr>
              <a:t> de </a:t>
            </a:r>
            <a:r>
              <a:rPr lang="it-IT" sz="1900" dirty="0" err="1">
                <a:solidFill>
                  <a:prstClr val="black"/>
                </a:solidFill>
              </a:rPr>
              <a:t>saber</a:t>
            </a:r>
            <a:r>
              <a:rPr lang="it-IT" sz="1900" dirty="0">
                <a:solidFill>
                  <a:prstClr val="black"/>
                </a:solidFill>
              </a:rPr>
              <a:t> </a:t>
            </a:r>
            <a:r>
              <a:rPr lang="it-IT" sz="1900" dirty="0" err="1">
                <a:solidFill>
                  <a:prstClr val="black"/>
                </a:solidFill>
              </a:rPr>
              <a:t>quién</a:t>
            </a:r>
            <a:r>
              <a:rPr lang="it-IT" sz="1900" dirty="0">
                <a:solidFill>
                  <a:prstClr val="black"/>
                </a:solidFill>
              </a:rPr>
              <a:t> era.</a:t>
            </a:r>
            <a:br>
              <a:rPr lang="it-IT" sz="1900" dirty="0">
                <a:solidFill>
                  <a:prstClr val="black"/>
                </a:solidFill>
              </a:rPr>
            </a:br>
            <a:endParaRPr lang="it-IT" sz="1900"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5436079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0">
              <a:srgbClr val="C00000"/>
            </a:gs>
            <a:gs pos="0">
              <a:srgbClr val="C00000">
                <a:alpha val="85000"/>
              </a:srgbClr>
            </a:gs>
            <a:gs pos="13000">
              <a:srgbClr val="92D050"/>
            </a:gs>
            <a:gs pos="21001">
              <a:srgbClr val="FFC000">
                <a:alpha val="46000"/>
              </a:srgbClr>
            </a:gs>
            <a:gs pos="63000">
              <a:srgbClr val="FFC000">
                <a:alpha val="89000"/>
              </a:srgbClr>
            </a:gs>
            <a:gs pos="69000">
              <a:srgbClr val="0070C0"/>
            </a:gs>
            <a:gs pos="71000">
              <a:srgbClr val="FFC000"/>
            </a:gs>
            <a:gs pos="83000">
              <a:srgbClr val="C00000">
                <a:alpha val="76000"/>
              </a:srgbClr>
            </a:gs>
          </a:gsLst>
          <a:lin ang="16200000" scaled="1"/>
          <a:tileRect/>
        </a:gradFill>
        <a:effectLst/>
      </p:bgPr>
    </p:bg>
    <p:spTree>
      <p:nvGrpSpPr>
        <p:cNvPr id="1" name=""/>
        <p:cNvGrpSpPr/>
        <p:nvPr/>
      </p:nvGrpSpPr>
      <p:grpSpPr>
        <a:xfrm>
          <a:off x="0" y="0"/>
          <a:ext cx="0" cy="0"/>
          <a:chOff x="0" y="0"/>
          <a:chExt cx="0" cy="0"/>
        </a:xfrm>
      </p:grpSpPr>
      <p:sp>
        <p:nvSpPr>
          <p:cNvPr id="161" name="Pergamena 2 160"/>
          <p:cNvSpPr/>
          <p:nvPr/>
        </p:nvSpPr>
        <p:spPr>
          <a:xfrm>
            <a:off x="2000232" y="2928934"/>
            <a:ext cx="6786610" cy="2928958"/>
          </a:xfrm>
          <a:prstGeom prst="horizontalScroll">
            <a:avLst/>
          </a:prstGeom>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3121" name="Picture 6" descr="Z:\CCC\SEMESTRE II\COMUNICAZIONE MULTIMEDIALE\imagenes por parte\FONDO SEASONS YELLOW.jpg"/>
          <p:cNvPicPr>
            <a:picLocks noChangeAspect="1" noChangeArrowheads="1"/>
          </p:cNvPicPr>
          <p:nvPr/>
        </p:nvPicPr>
        <p:blipFill>
          <a:blip r:embed="rId3" cstate="print"/>
          <a:srcRect/>
          <a:stretch>
            <a:fillRect/>
          </a:stretch>
        </p:blipFill>
        <p:spPr bwMode="auto">
          <a:xfrm>
            <a:off x="5500688" y="3286125"/>
            <a:ext cx="1500187" cy="2190750"/>
          </a:xfrm>
          <a:prstGeom prst="rect">
            <a:avLst/>
          </a:prstGeom>
          <a:noFill/>
          <a:ln w="9525">
            <a:noFill/>
            <a:miter lim="800000"/>
            <a:headEnd/>
            <a:tailEnd/>
          </a:ln>
        </p:spPr>
      </p:pic>
      <p:pic>
        <p:nvPicPr>
          <p:cNvPr id="3122" name="Picture 3" descr="Z:\CCC\SEMESTRE II\COMUNICAZIONE MULTIMEDIALE\imagenes por parte\FONDO SEASONS RED.jpg"/>
          <p:cNvPicPr>
            <a:picLocks noChangeAspect="1" noChangeArrowheads="1"/>
          </p:cNvPicPr>
          <p:nvPr/>
        </p:nvPicPr>
        <p:blipFill>
          <a:blip r:embed="rId4" cstate="print"/>
          <a:srcRect/>
          <a:stretch>
            <a:fillRect/>
          </a:stretch>
        </p:blipFill>
        <p:spPr bwMode="auto">
          <a:xfrm>
            <a:off x="3929063" y="3286125"/>
            <a:ext cx="1566862" cy="2214563"/>
          </a:xfrm>
          <a:prstGeom prst="rect">
            <a:avLst/>
          </a:prstGeom>
          <a:noFill/>
          <a:ln w="9525">
            <a:noFill/>
            <a:miter lim="800000"/>
            <a:headEnd/>
            <a:tailEnd/>
          </a:ln>
        </p:spPr>
      </p:pic>
      <p:pic>
        <p:nvPicPr>
          <p:cNvPr id="3123" name="Picture 4" descr="Z:\CCC\SEMESTRE II\COMUNICAZIONE MULTIMEDIALE\imagenes por parte\FONDO SEASONS BLU.jpg"/>
          <p:cNvPicPr>
            <a:picLocks noChangeAspect="1" noChangeArrowheads="1"/>
          </p:cNvPicPr>
          <p:nvPr/>
        </p:nvPicPr>
        <p:blipFill>
          <a:blip r:embed="rId5" cstate="print"/>
          <a:srcRect/>
          <a:stretch>
            <a:fillRect/>
          </a:stretch>
        </p:blipFill>
        <p:spPr bwMode="auto">
          <a:xfrm>
            <a:off x="2500313" y="3286125"/>
            <a:ext cx="1487487" cy="2185988"/>
          </a:xfrm>
          <a:prstGeom prst="rect">
            <a:avLst/>
          </a:prstGeom>
          <a:noFill/>
          <a:ln w="9525">
            <a:noFill/>
            <a:miter lim="800000"/>
            <a:headEnd/>
            <a:tailEnd/>
          </a:ln>
        </p:spPr>
      </p:pic>
      <p:pic>
        <p:nvPicPr>
          <p:cNvPr id="3124" name="Picture 5" descr="Z:\CCC\SEMESTRE II\COMUNICAZIONE MULTIMEDIALE\imagenes por parte\FONDO SEASONS GREEN.jpg"/>
          <p:cNvPicPr>
            <a:picLocks noChangeAspect="1" noChangeArrowheads="1"/>
          </p:cNvPicPr>
          <p:nvPr/>
        </p:nvPicPr>
        <p:blipFill>
          <a:blip r:embed="rId6" cstate="print"/>
          <a:srcRect/>
          <a:stretch>
            <a:fillRect/>
          </a:stretch>
        </p:blipFill>
        <p:spPr bwMode="auto">
          <a:xfrm>
            <a:off x="7000875" y="3286125"/>
            <a:ext cx="1490663" cy="2214563"/>
          </a:xfrm>
          <a:prstGeom prst="rect">
            <a:avLst/>
          </a:prstGeom>
          <a:noFill/>
          <a:ln w="9525">
            <a:noFill/>
            <a:miter lim="800000"/>
            <a:headEnd/>
            <a:tailEnd/>
          </a:ln>
        </p:spPr>
      </p:pic>
      <p:pic>
        <p:nvPicPr>
          <p:cNvPr id="139" name="Picture 8" descr="http://saviodom.dyndns.org/images/domenico.jpg">
            <a:hlinkClick r:id="rId7" action="ppaction://hlinksldjump"/>
          </p:cNvPr>
          <p:cNvPicPr>
            <a:picLocks noChangeAspect="1" noChangeArrowheads="1"/>
          </p:cNvPicPr>
          <p:nvPr/>
        </p:nvPicPr>
        <p:blipFill>
          <a:blip r:embed="rId8" cstate="print"/>
          <a:srcRect/>
          <a:stretch>
            <a:fillRect/>
          </a:stretch>
        </p:blipFill>
        <p:spPr bwMode="auto">
          <a:xfrm>
            <a:off x="4143372" y="4000504"/>
            <a:ext cx="1133345" cy="1061550"/>
          </a:xfrm>
          <a:prstGeom prst="ellipse">
            <a:avLst/>
          </a:prstGeom>
          <a:ln>
            <a:noFill/>
          </a:ln>
          <a:effectLst>
            <a:softEdge rad="112500"/>
          </a:effectLst>
        </p:spPr>
      </p:pic>
      <p:pic>
        <p:nvPicPr>
          <p:cNvPr id="140" name="Picture 9" descr="Z:\CCC\SEMESTRE II\COMUNICAZIONE MULTIMEDIALE\imagenes produccion multimediale\Laura%20Vicuna.gif">
            <a:hlinkClick r:id="rId9" action="ppaction://hlinksldjump"/>
          </p:cNvPr>
          <p:cNvPicPr>
            <a:picLocks noChangeAspect="1" noChangeArrowheads="1"/>
          </p:cNvPicPr>
          <p:nvPr/>
        </p:nvPicPr>
        <p:blipFill>
          <a:blip r:embed="rId10" cstate="print"/>
          <a:srcRect/>
          <a:stretch>
            <a:fillRect/>
          </a:stretch>
        </p:blipFill>
        <p:spPr bwMode="auto">
          <a:xfrm>
            <a:off x="7572396" y="4000515"/>
            <a:ext cx="703116" cy="1142997"/>
          </a:xfrm>
          <a:prstGeom prst="ellipse">
            <a:avLst/>
          </a:prstGeom>
          <a:ln>
            <a:noFill/>
          </a:ln>
          <a:effectLst>
            <a:softEdge rad="112500"/>
          </a:effectLst>
        </p:spPr>
      </p:pic>
      <p:pic>
        <p:nvPicPr>
          <p:cNvPr id="141" name="Picture 11" descr="http://c4.ac-images.myspacecdn.com/images02/30/m_13e209603d134a72905b536c5951407b.gif">
            <a:hlinkClick r:id="rId11" action="ppaction://hlinksldjump"/>
          </p:cNvPr>
          <p:cNvPicPr>
            <a:picLocks noChangeAspect="1" noChangeArrowheads="1"/>
          </p:cNvPicPr>
          <p:nvPr/>
        </p:nvPicPr>
        <p:blipFill>
          <a:blip r:embed="rId12" cstate="print"/>
          <a:srcRect/>
          <a:stretch>
            <a:fillRect/>
          </a:stretch>
        </p:blipFill>
        <p:spPr bwMode="auto">
          <a:xfrm>
            <a:off x="2714612" y="4071942"/>
            <a:ext cx="1143008" cy="904873"/>
          </a:xfrm>
          <a:prstGeom prst="ellipse">
            <a:avLst/>
          </a:prstGeom>
          <a:ln>
            <a:noFill/>
          </a:ln>
          <a:effectLst>
            <a:softEdge rad="112500"/>
          </a:effectLst>
        </p:spPr>
      </p:pic>
      <p:pic>
        <p:nvPicPr>
          <p:cNvPr id="142" name="Picture 15" descr="http://www.santiebeati.it/immagini/Thumbs/92312/92312.JPG">
            <a:hlinkClick r:id="rId13" action="ppaction://hlinksldjump"/>
          </p:cNvPr>
          <p:cNvPicPr>
            <a:picLocks noChangeAspect="1" noChangeArrowheads="1"/>
          </p:cNvPicPr>
          <p:nvPr/>
        </p:nvPicPr>
        <p:blipFill>
          <a:blip r:embed="rId14" cstate="print"/>
          <a:srcRect/>
          <a:stretch>
            <a:fillRect/>
          </a:stretch>
        </p:blipFill>
        <p:spPr bwMode="auto">
          <a:xfrm>
            <a:off x="5929322" y="4000504"/>
            <a:ext cx="785818" cy="928694"/>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7" name="Estrazione 166"/>
          <p:cNvSpPr/>
          <p:nvPr/>
        </p:nvSpPr>
        <p:spPr>
          <a:xfrm>
            <a:off x="1428728" y="1357298"/>
            <a:ext cx="357190" cy="5072098"/>
          </a:xfrm>
          <a:prstGeom prst="flowChartExtra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8" name="Cuore 187"/>
          <p:cNvSpPr/>
          <p:nvPr/>
        </p:nvSpPr>
        <p:spPr>
          <a:xfrm rot="10800000">
            <a:off x="928688" y="1643063"/>
            <a:ext cx="1285875" cy="1214437"/>
          </a:xfrm>
          <a:prstGeom prst="hear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dirty="0">
              <a:solidFill>
                <a:prstClr val="black"/>
              </a:solidFill>
            </a:endParaRPr>
          </a:p>
        </p:txBody>
      </p:sp>
      <p:sp>
        <p:nvSpPr>
          <p:cNvPr id="189" name="Cuore 188"/>
          <p:cNvSpPr/>
          <p:nvPr/>
        </p:nvSpPr>
        <p:spPr>
          <a:xfrm>
            <a:off x="857250" y="571500"/>
            <a:ext cx="1428750" cy="1071563"/>
          </a:xfrm>
          <a:prstGeom prst="hear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90" name="Cuore 189"/>
          <p:cNvSpPr/>
          <p:nvPr/>
        </p:nvSpPr>
        <p:spPr>
          <a:xfrm rot="5400000">
            <a:off x="1535906" y="1035844"/>
            <a:ext cx="1285875" cy="1214438"/>
          </a:xfrm>
          <a:prstGeom prst="hear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91" name="Cuore 190"/>
          <p:cNvSpPr/>
          <p:nvPr/>
        </p:nvSpPr>
        <p:spPr>
          <a:xfrm rot="16200000">
            <a:off x="321468" y="1107282"/>
            <a:ext cx="1357313" cy="1143000"/>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92" name="Triangolo isoscele 191"/>
          <p:cNvSpPr/>
          <p:nvPr/>
        </p:nvSpPr>
        <p:spPr>
          <a:xfrm rot="518028">
            <a:off x="1762457" y="5143512"/>
            <a:ext cx="285752" cy="1285884"/>
          </a:xfrm>
          <a:prstGeom prst="triangle">
            <a:avLst>
              <a:gd name="adj" fmla="val 45366"/>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3" name="CasellaDiTesto 13"/>
          <p:cNvSpPr txBox="1">
            <a:spLocks noChangeArrowheads="1"/>
          </p:cNvSpPr>
          <p:nvPr/>
        </p:nvSpPr>
        <p:spPr bwMode="auto">
          <a:xfrm>
            <a:off x="857224" y="814312"/>
            <a:ext cx="1357322" cy="461665"/>
          </a:xfrm>
          <a:prstGeom prst="rect">
            <a:avLst/>
          </a:prstGeom>
          <a:noFill/>
          <a:ln>
            <a:noFill/>
            <a:headEnd/>
            <a:tailEnd/>
          </a:ln>
          <a:effectLst>
            <a:glow rad="139700">
              <a:schemeClr val="accent1">
                <a:satMod val="175000"/>
                <a:alpha val="40000"/>
              </a:schemeClr>
            </a:glow>
            <a:innerShdw blurRad="114300">
              <a:prstClr val="black"/>
            </a:innerShdw>
          </a:effectLst>
        </p:spPr>
        <p:style>
          <a:lnRef idx="2">
            <a:schemeClr val="accent1"/>
          </a:lnRef>
          <a:fillRef idx="1">
            <a:schemeClr val="lt1"/>
          </a:fillRef>
          <a:effectRef idx="0">
            <a:schemeClr val="accent1"/>
          </a:effectRef>
          <a:fontRef idx="minor">
            <a:schemeClr val="dk1"/>
          </a:fontRef>
        </p:style>
        <p:txBody>
          <a:bodyPr>
            <a:spAutoFit/>
          </a:bodyPr>
          <a:lstStyle/>
          <a:p>
            <a:pPr algn="ctr" fontAlgn="base">
              <a:spcBef>
                <a:spcPct val="0"/>
              </a:spcBef>
              <a:spcAft>
                <a:spcPct val="0"/>
              </a:spcAft>
              <a:defRPr/>
            </a:pPr>
            <a:r>
              <a:rPr lang="it-IT"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erlin Sans FB Demi" pitchFamily="34" charset="0"/>
              </a:rPr>
              <a:t>LA PRIMAVERA DEL A VIDA</a:t>
            </a:r>
          </a:p>
        </p:txBody>
      </p:sp>
      <p:sp>
        <p:nvSpPr>
          <p:cNvPr id="194" name="Triangolo isoscele 193"/>
          <p:cNvSpPr/>
          <p:nvPr/>
        </p:nvSpPr>
        <p:spPr>
          <a:xfrm rot="20871228">
            <a:off x="1206379" y="5643578"/>
            <a:ext cx="285752" cy="785818"/>
          </a:xfrm>
          <a:prstGeom prst="triangl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5" name="Cuore 194"/>
          <p:cNvSpPr/>
          <p:nvPr/>
        </p:nvSpPr>
        <p:spPr>
          <a:xfrm>
            <a:off x="357158" y="5357826"/>
            <a:ext cx="645424" cy="508640"/>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6" name="Triangolo isoscele 195"/>
          <p:cNvSpPr/>
          <p:nvPr/>
        </p:nvSpPr>
        <p:spPr>
          <a:xfrm>
            <a:off x="571472" y="5929330"/>
            <a:ext cx="214314" cy="428628"/>
          </a:xfrm>
          <a:prstGeom prst="triangl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7" name="Cuore 196"/>
          <p:cNvSpPr/>
          <p:nvPr/>
        </p:nvSpPr>
        <p:spPr>
          <a:xfrm rot="5400000">
            <a:off x="637382" y="5715016"/>
            <a:ext cx="645424" cy="508640"/>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8" name="Cuore 197"/>
          <p:cNvSpPr/>
          <p:nvPr/>
        </p:nvSpPr>
        <p:spPr>
          <a:xfrm rot="15739272">
            <a:off x="96475" y="5715016"/>
            <a:ext cx="645424" cy="508640"/>
          </a:xfrm>
          <a:prstGeom prst="heart">
            <a:avLst/>
          </a:prstGeom>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0" name="Triangolo isoscele 199"/>
          <p:cNvSpPr/>
          <p:nvPr/>
        </p:nvSpPr>
        <p:spPr>
          <a:xfrm rot="20871228">
            <a:off x="1343997" y="5148342"/>
            <a:ext cx="178986" cy="1250772"/>
          </a:xfrm>
          <a:prstGeom prst="triangl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1" name="Triangolo isoscele 200"/>
          <p:cNvSpPr/>
          <p:nvPr/>
        </p:nvSpPr>
        <p:spPr>
          <a:xfrm rot="518028">
            <a:off x="1696268" y="4763377"/>
            <a:ext cx="179302" cy="1674394"/>
          </a:xfrm>
          <a:prstGeom prst="triangle">
            <a:avLst>
              <a:gd name="adj" fmla="val 45366"/>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2" name="CasellaDiTesto 13"/>
          <p:cNvSpPr txBox="1">
            <a:spLocks noChangeArrowheads="1"/>
          </p:cNvSpPr>
          <p:nvPr/>
        </p:nvSpPr>
        <p:spPr bwMode="auto">
          <a:xfrm>
            <a:off x="428596" y="1428736"/>
            <a:ext cx="1214446" cy="677108"/>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it-IT"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erlin Sans FB Demi" pitchFamily="34" charset="0"/>
              </a:rPr>
              <a:t>UN SUEÑO</a:t>
            </a:r>
          </a:p>
          <a:p>
            <a:pPr algn="ctr" fontAlgn="base">
              <a:spcBef>
                <a:spcPct val="0"/>
              </a:spcBef>
              <a:spcAft>
                <a:spcPct val="0"/>
              </a:spcAft>
              <a:defRPr/>
            </a:pPr>
            <a:r>
              <a:rPr lang="it-IT" sz="1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erlin Sans FB Demi" pitchFamily="34" charset="0"/>
              </a:rPr>
              <a:t>UNA CARTA</a:t>
            </a:r>
          </a:p>
          <a:p>
            <a:pPr algn="ctr" fontAlgn="base">
              <a:spcBef>
                <a:spcPct val="0"/>
              </a:spcBef>
              <a:spcAft>
                <a:spcPct val="0"/>
              </a:spcAft>
              <a:defRPr/>
            </a:pPr>
            <a:endParaRPr lang="it-IT" sz="1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Berlin Sans FB Demi" pitchFamily="34" charset="0"/>
            </a:endParaRPr>
          </a:p>
        </p:txBody>
      </p:sp>
      <p:sp>
        <p:nvSpPr>
          <p:cNvPr id="204"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61" name="hevia - clasica-musica.wav">
            <a:hlinkClick r:id="" action="ppaction://media"/>
          </p:cNvPr>
          <p:cNvPicPr>
            <a:picLocks noRot="1" noChangeAspect="1"/>
          </p:cNvPicPr>
          <p:nvPr>
            <a:audioFile r:link="rId1"/>
          </p:nvPr>
        </p:nvPicPr>
        <p:blipFill>
          <a:blip r:embed="rId15" cstate="print"/>
          <a:stretch>
            <a:fillRect/>
          </a:stretch>
        </p:blipFill>
        <p:spPr>
          <a:xfrm>
            <a:off x="7500958" y="6143644"/>
            <a:ext cx="304800" cy="304800"/>
          </a:xfrm>
          <a:prstGeom prst="rect">
            <a:avLst/>
          </a:prstGeom>
        </p:spPr>
      </p:pic>
    </p:spTree>
    <p:extLst>
      <p:ext uri="{BB962C8B-B14F-4D97-AF65-F5344CB8AC3E}">
        <p14:creationId xmlns:p14="http://schemas.microsoft.com/office/powerpoint/2010/main" val="1735580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2000"/>
                                        <p:tgtEl>
                                          <p:spTgt spid="20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121"/>
                                        </p:tgtEl>
                                        <p:attrNameLst>
                                          <p:attrName>style.visibility</p:attrName>
                                        </p:attrNameLst>
                                      </p:cBhvr>
                                      <p:to>
                                        <p:strVal val="visible"/>
                                      </p:to>
                                    </p:set>
                                    <p:animEffect transition="in" filter="fade">
                                      <p:cBhvr>
                                        <p:cTn id="14" dur="2000"/>
                                        <p:tgtEl>
                                          <p:spTgt spid="3121"/>
                                        </p:tgtEl>
                                      </p:cBhvr>
                                    </p:animEffect>
                                  </p:childTnLst>
                                </p:cTn>
                              </p:par>
                              <p:par>
                                <p:cTn id="15" presetID="10" presetClass="entr" presetSubtype="0" fill="hold" nodeType="withEffect">
                                  <p:stCondLst>
                                    <p:cond delay="0"/>
                                  </p:stCondLst>
                                  <p:childTnLst>
                                    <p:set>
                                      <p:cBhvr>
                                        <p:cTn id="16" dur="1" fill="hold">
                                          <p:stCondLst>
                                            <p:cond delay="0"/>
                                          </p:stCondLst>
                                        </p:cTn>
                                        <p:tgtEl>
                                          <p:spTgt spid="3122"/>
                                        </p:tgtEl>
                                        <p:attrNameLst>
                                          <p:attrName>style.visibility</p:attrName>
                                        </p:attrNameLst>
                                      </p:cBhvr>
                                      <p:to>
                                        <p:strVal val="visible"/>
                                      </p:to>
                                    </p:set>
                                    <p:animEffect transition="in" filter="fade">
                                      <p:cBhvr>
                                        <p:cTn id="17" dur="2000"/>
                                        <p:tgtEl>
                                          <p:spTgt spid="3122"/>
                                        </p:tgtEl>
                                      </p:cBhvr>
                                    </p:animEffect>
                                  </p:childTnLst>
                                </p:cTn>
                              </p:par>
                              <p:par>
                                <p:cTn id="18" presetID="10" presetClass="entr" presetSubtype="0" fill="hold" nodeType="withEffect">
                                  <p:stCondLst>
                                    <p:cond delay="0"/>
                                  </p:stCondLst>
                                  <p:childTnLst>
                                    <p:set>
                                      <p:cBhvr>
                                        <p:cTn id="19" dur="1" fill="hold">
                                          <p:stCondLst>
                                            <p:cond delay="0"/>
                                          </p:stCondLst>
                                        </p:cTn>
                                        <p:tgtEl>
                                          <p:spTgt spid="3123"/>
                                        </p:tgtEl>
                                        <p:attrNameLst>
                                          <p:attrName>style.visibility</p:attrName>
                                        </p:attrNameLst>
                                      </p:cBhvr>
                                      <p:to>
                                        <p:strVal val="visible"/>
                                      </p:to>
                                    </p:set>
                                    <p:animEffect transition="in" filter="fade">
                                      <p:cBhvr>
                                        <p:cTn id="20" dur="2000"/>
                                        <p:tgtEl>
                                          <p:spTgt spid="3123"/>
                                        </p:tgtEl>
                                      </p:cBhvr>
                                    </p:animEffect>
                                  </p:childTnLst>
                                </p:cTn>
                              </p:par>
                              <p:par>
                                <p:cTn id="21" presetID="10" presetClass="entr" presetSubtype="0" fill="hold" nodeType="withEffect">
                                  <p:stCondLst>
                                    <p:cond delay="0"/>
                                  </p:stCondLst>
                                  <p:childTnLst>
                                    <p:set>
                                      <p:cBhvr>
                                        <p:cTn id="22" dur="1" fill="hold">
                                          <p:stCondLst>
                                            <p:cond delay="0"/>
                                          </p:stCondLst>
                                        </p:cTn>
                                        <p:tgtEl>
                                          <p:spTgt spid="3124"/>
                                        </p:tgtEl>
                                        <p:attrNameLst>
                                          <p:attrName>style.visibility</p:attrName>
                                        </p:attrNameLst>
                                      </p:cBhvr>
                                      <p:to>
                                        <p:strVal val="visible"/>
                                      </p:to>
                                    </p:set>
                                    <p:animEffect transition="in" filter="fade">
                                      <p:cBhvr>
                                        <p:cTn id="23" dur="2000"/>
                                        <p:tgtEl>
                                          <p:spTgt spid="3124"/>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2000"/>
                                        <p:tgtEl>
                                          <p:spTgt spid="139"/>
                                        </p:tgtEl>
                                      </p:cBhvr>
                                    </p:animEffect>
                                  </p:childTnLst>
                                </p:cTn>
                              </p:par>
                              <p:par>
                                <p:cTn id="27" presetID="10" presetClass="entr" presetSubtype="0" fill="hold" nodeType="withEffect">
                                  <p:stCondLst>
                                    <p:cond delay="0"/>
                                  </p:stCondLst>
                                  <p:childTnLst>
                                    <p:set>
                                      <p:cBhvr>
                                        <p:cTn id="28" dur="1" fill="hold">
                                          <p:stCondLst>
                                            <p:cond delay="0"/>
                                          </p:stCondLst>
                                        </p:cTn>
                                        <p:tgtEl>
                                          <p:spTgt spid="140"/>
                                        </p:tgtEl>
                                        <p:attrNameLst>
                                          <p:attrName>style.visibility</p:attrName>
                                        </p:attrNameLst>
                                      </p:cBhvr>
                                      <p:to>
                                        <p:strVal val="visible"/>
                                      </p:to>
                                    </p:set>
                                    <p:animEffect transition="in" filter="fade">
                                      <p:cBhvr>
                                        <p:cTn id="29" dur="2000"/>
                                        <p:tgtEl>
                                          <p:spTgt spid="140"/>
                                        </p:tgtEl>
                                      </p:cBhvr>
                                    </p:animEffect>
                                  </p:childTnLst>
                                </p:cTn>
                              </p:par>
                              <p:par>
                                <p:cTn id="30" presetID="10" presetClass="entr" presetSubtype="0" fill="hold"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2000"/>
                                        <p:tgtEl>
                                          <p:spTgt spid="141"/>
                                        </p:tgtEl>
                                      </p:cBhvr>
                                    </p:animEffect>
                                  </p:childTnLst>
                                </p:cTn>
                              </p:par>
                              <p:par>
                                <p:cTn id="33" presetID="10" presetClass="entr" presetSubtype="0" fill="hold"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fade">
                                      <p:cBhvr>
                                        <p:cTn id="35" dur="2000"/>
                                        <p:tgtEl>
                                          <p:spTgt spid="1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fade">
                                      <p:cBhvr>
                                        <p:cTn id="39" dur="2000"/>
                                        <p:tgtEl>
                                          <p:spTgt spid="19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2"/>
                                        </p:tgtEl>
                                        <p:attrNameLst>
                                          <p:attrName>style.visibility</p:attrName>
                                        </p:attrNameLst>
                                      </p:cBhvr>
                                      <p:to>
                                        <p:strVal val="visible"/>
                                      </p:to>
                                    </p:set>
                                    <p:animEffect transition="in" filter="fade">
                                      <p:cBhvr>
                                        <p:cTn id="42" dur="2000"/>
                                        <p:tgtEl>
                                          <p:spTgt spid="202"/>
                                        </p:tgtEl>
                                      </p:cBhvr>
                                    </p:animEffect>
                                  </p:childTnLst>
                                </p:cTn>
                              </p:par>
                            </p:childTnLst>
                          </p:cTn>
                        </p:par>
                        <p:par>
                          <p:cTn id="43" fill="hold">
                            <p:stCondLst>
                              <p:cond delay="6000"/>
                            </p:stCondLst>
                            <p:childTnLst>
                              <p:par>
                                <p:cTn id="44" presetID="30" presetClass="emph" presetSubtype="0" repeatCount="indefinite" fill="hold" grpId="1" nodeType="afterEffect">
                                  <p:stCondLst>
                                    <p:cond delay="0"/>
                                  </p:stCondLst>
                                  <p:endCondLst>
                                    <p:cond evt="onNext" delay="0">
                                      <p:tgtEl>
                                        <p:sldTgt/>
                                      </p:tgtEl>
                                    </p:cond>
                                  </p:endCondLst>
                                  <p:childTnLst>
                                    <p:animClr clrSpc="hsl" dir="cw">
                                      <p:cBhvr override="childStyle">
                                        <p:cTn id="45" dur="500" fill="hold"/>
                                        <p:tgtEl>
                                          <p:spTgt spid="204"/>
                                        </p:tgtEl>
                                        <p:attrNameLst>
                                          <p:attrName>style.color</p:attrName>
                                        </p:attrNameLst>
                                      </p:cBhvr>
                                      <p:by>
                                        <p:hsl h="0" s="12549" l="25098"/>
                                      </p:by>
                                    </p:animClr>
                                    <p:animClr clrSpc="hsl" dir="cw">
                                      <p:cBhvr>
                                        <p:cTn id="46" dur="500" fill="hold"/>
                                        <p:tgtEl>
                                          <p:spTgt spid="204"/>
                                        </p:tgtEl>
                                        <p:attrNameLst>
                                          <p:attrName>fillcolor</p:attrName>
                                        </p:attrNameLst>
                                      </p:cBhvr>
                                      <p:by>
                                        <p:hsl h="0" s="12549" l="25098"/>
                                      </p:by>
                                    </p:animClr>
                                    <p:animClr clrSpc="hsl" dir="cw">
                                      <p:cBhvr>
                                        <p:cTn id="47" dur="500" fill="hold"/>
                                        <p:tgtEl>
                                          <p:spTgt spid="204"/>
                                        </p:tgtEl>
                                        <p:attrNameLst>
                                          <p:attrName>stroke.color</p:attrName>
                                        </p:attrNameLst>
                                      </p:cBhvr>
                                      <p:by>
                                        <p:hsl h="0" s="12549" l="25098"/>
                                      </p:by>
                                    </p:animClr>
                                    <p:set>
                                      <p:cBhvr>
                                        <p:cTn id="48" dur="500" fill="hold"/>
                                        <p:tgtEl>
                                          <p:spTgt spid="2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9" fill="hold" display="0">
                  <p:stCondLst>
                    <p:cond delay="indefinite"/>
                  </p:stCondLst>
                  <p:endCondLst>
                    <p:cond evt="onPrev" delay="0">
                      <p:tgtEl>
                        <p:sldTgt/>
                      </p:tgtEl>
                    </p:cond>
                    <p:cond evt="onStopAudio" delay="0">
                      <p:tgtEl>
                        <p:sldTgt/>
                      </p:tgtEl>
                    </p:cond>
                  </p:endCondLst>
                </p:cTn>
                <p:tgtEl>
                  <p:spTgt spid="61"/>
                </p:tgtEl>
              </p:cMediaNode>
            </p:audio>
          </p:childTnLst>
        </p:cTn>
      </p:par>
    </p:tnLst>
    <p:bldLst>
      <p:bldP spid="193" grpId="0"/>
      <p:bldP spid="202" grpId="0"/>
      <p:bldP spid="204" grpId="0"/>
      <p:bldP spid="20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643438" y="478632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1877437"/>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endParaRPr lang="it-IT" dirty="0">
              <a:solidFill>
                <a:prstClr val="black"/>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err="1">
                <a:solidFill>
                  <a:prstClr val="black"/>
                </a:solidFill>
              </a:rPr>
              <a:t>Así</a:t>
            </a:r>
            <a:r>
              <a:rPr lang="it-IT" sz="2000" dirty="0">
                <a:solidFill>
                  <a:prstClr val="black"/>
                </a:solidFill>
              </a:rPr>
              <a:t> </a:t>
            </a:r>
            <a:r>
              <a:rPr lang="it-IT" sz="2000" dirty="0" err="1">
                <a:solidFill>
                  <a:prstClr val="black"/>
                </a:solidFill>
              </a:rPr>
              <a:t>que</a:t>
            </a:r>
            <a:r>
              <a:rPr lang="it-IT" sz="2000" dirty="0">
                <a:solidFill>
                  <a:prstClr val="black"/>
                </a:solidFill>
              </a:rPr>
              <a:t>, no </a:t>
            </a:r>
            <a:r>
              <a:rPr lang="it-IT" sz="2000" dirty="0" err="1">
                <a:solidFill>
                  <a:prstClr val="black"/>
                </a:solidFill>
              </a:rPr>
              <a:t>teniendo</a:t>
            </a:r>
            <a:r>
              <a:rPr lang="it-IT" sz="2000" dirty="0">
                <a:solidFill>
                  <a:prstClr val="black"/>
                </a:solidFill>
              </a:rPr>
              <a:t> </a:t>
            </a:r>
            <a:r>
              <a:rPr lang="it-IT" sz="2000" dirty="0" err="1">
                <a:solidFill>
                  <a:prstClr val="black"/>
                </a:solidFill>
              </a:rPr>
              <a:t>paciencia</a:t>
            </a:r>
            <a:r>
              <a:rPr lang="it-IT" sz="2000" dirty="0">
                <a:solidFill>
                  <a:prstClr val="black"/>
                </a:solidFill>
              </a:rPr>
              <a:t> para </a:t>
            </a:r>
            <a:r>
              <a:rPr lang="it-IT" sz="2000" dirty="0" err="1">
                <a:solidFill>
                  <a:prstClr val="black"/>
                </a:solidFill>
              </a:rPr>
              <a:t>aguardar</a:t>
            </a:r>
            <a:r>
              <a:rPr lang="it-IT" sz="2000" dirty="0">
                <a:solidFill>
                  <a:prstClr val="black"/>
                </a:solidFill>
              </a:rPr>
              <a:t> </a:t>
            </a:r>
            <a:r>
              <a:rPr lang="it-IT" sz="2000" dirty="0" err="1">
                <a:solidFill>
                  <a:prstClr val="black"/>
                </a:solidFill>
              </a:rPr>
              <a:t>hasta</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día</a:t>
            </a:r>
            <a:r>
              <a:rPr lang="it-IT" sz="2000" dirty="0">
                <a:solidFill>
                  <a:prstClr val="black"/>
                </a:solidFill>
              </a:rPr>
              <a:t> </a:t>
            </a:r>
            <a:r>
              <a:rPr lang="it-IT" sz="2000" dirty="0" err="1">
                <a:solidFill>
                  <a:prstClr val="black"/>
                </a:solidFill>
              </a:rPr>
              <a:t>siguiente</a:t>
            </a:r>
            <a:r>
              <a:rPr lang="it-IT" sz="2000" dirty="0">
                <a:solidFill>
                  <a:prstClr val="black"/>
                </a:solidFill>
              </a:rPr>
              <a:t>, </a:t>
            </a:r>
            <a:r>
              <a:rPr lang="it-IT" sz="2000" dirty="0" err="1">
                <a:solidFill>
                  <a:prstClr val="black"/>
                </a:solidFill>
              </a:rPr>
              <a:t>marchó</a:t>
            </a:r>
            <a:r>
              <a:rPr lang="it-IT" sz="2000" dirty="0">
                <a:solidFill>
                  <a:prstClr val="black"/>
                </a:solidFill>
              </a:rPr>
              <a:t> </a:t>
            </a:r>
            <a:r>
              <a:rPr lang="it-IT" sz="2000" dirty="0" err="1">
                <a:solidFill>
                  <a:prstClr val="black"/>
                </a:solidFill>
              </a:rPr>
              <a:t>inmediatamente</a:t>
            </a:r>
            <a:r>
              <a:rPr lang="it-IT" sz="2000" dirty="0">
                <a:solidFill>
                  <a:prstClr val="black"/>
                </a:solidFill>
              </a:rPr>
              <a:t> a buscarlo.</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6982495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UN ENCUENTRO ESPECIAL</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28638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14620"/>
            <a:ext cx="4929222" cy="249299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a:p>
            <a:pPr algn="ctr" fontAlgn="base">
              <a:spcBef>
                <a:spcPct val="0"/>
              </a:spcBef>
              <a:spcAft>
                <a:spcPct val="0"/>
              </a:spcAft>
              <a:defRPr/>
            </a:pPr>
            <a:endParaRPr lang="it-IT"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a:p>
            <a:pPr algn="ctr" fontAlgn="base">
              <a:spcBef>
                <a:spcPct val="0"/>
              </a:spcBef>
              <a:spcAft>
                <a:spcPct val="0"/>
              </a:spcAft>
              <a:defRPr/>
            </a:pPr>
            <a:endPar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a:p>
            <a:pPr algn="ctr" fontAlgn="base">
              <a:spcBef>
                <a:spcPct val="0"/>
              </a:spcBef>
              <a:spcAft>
                <a:spcPct val="0"/>
              </a:spcAft>
              <a:defRPr/>
            </a:pP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Asi</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comenzÓ</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el</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camino de la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felicidad</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PARA MIGUEL.</a:t>
            </a:r>
          </a:p>
          <a:p>
            <a:pPr algn="ctr" fontAlgn="base">
              <a:spcBef>
                <a:spcPct val="0"/>
              </a:spcBef>
              <a:spcAft>
                <a:spcPct val="0"/>
              </a:spcAft>
              <a:defRPr/>
            </a:pP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Un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encuentro</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que</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lo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condujo</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al paraiso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despuÉs</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de 14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meses</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a:t>
            </a:r>
            <a:r>
              <a:rPr lang="it-IT" sz="20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viviendo</a:t>
            </a:r>
            <a:r>
              <a:rPr lang="it-IT" sz="2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rPr>
              <a:t> con Don Bosco.</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3327525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14620"/>
            <a:ext cx="4929222"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a:solidFill>
                  <a:prstClr val="black"/>
                </a:solidFill>
              </a:rPr>
              <a:t>Pero </a:t>
            </a:r>
            <a:r>
              <a:rPr lang="it-IT" dirty="0" err="1">
                <a:solidFill>
                  <a:prstClr val="black"/>
                </a:solidFill>
              </a:rPr>
              <a:t>que</a:t>
            </a:r>
            <a:r>
              <a:rPr lang="it-IT" dirty="0">
                <a:solidFill>
                  <a:prstClr val="black"/>
                </a:solidFill>
              </a:rPr>
              <a:t> odiosa </a:t>
            </a:r>
            <a:r>
              <a:rPr lang="it-IT" dirty="0" err="1">
                <a:solidFill>
                  <a:prstClr val="black"/>
                </a:solidFill>
              </a:rPr>
              <a:t>esa</a:t>
            </a:r>
            <a:r>
              <a:rPr lang="it-IT" dirty="0">
                <a:solidFill>
                  <a:prstClr val="black"/>
                </a:solidFill>
              </a:rPr>
              <a:t> </a:t>
            </a:r>
            <a:r>
              <a:rPr lang="it-IT" dirty="0" err="1">
                <a:solidFill>
                  <a:prstClr val="black"/>
                </a:solidFill>
              </a:rPr>
              <a:t>campañilla</a:t>
            </a:r>
            <a:r>
              <a:rPr lang="it-IT" dirty="0">
                <a:solidFill>
                  <a:prstClr val="black"/>
                </a:solidFill>
              </a:rPr>
              <a:t> </a:t>
            </a:r>
            <a:r>
              <a:rPr lang="it-IT" dirty="0" err="1">
                <a:solidFill>
                  <a:prstClr val="black"/>
                </a:solidFill>
              </a:rPr>
              <a:t>que</a:t>
            </a:r>
            <a:r>
              <a:rPr lang="it-IT" dirty="0">
                <a:solidFill>
                  <a:prstClr val="black"/>
                </a:solidFill>
              </a:rPr>
              <a:t> le </a:t>
            </a:r>
            <a:r>
              <a:rPr lang="it-IT" dirty="0" err="1">
                <a:solidFill>
                  <a:prstClr val="black"/>
                </a:solidFill>
              </a:rPr>
              <a:t>cortaba</a:t>
            </a:r>
            <a:r>
              <a:rPr lang="it-IT" dirty="0">
                <a:solidFill>
                  <a:prstClr val="black"/>
                </a:solidFill>
              </a:rPr>
              <a:t> </a:t>
            </a:r>
            <a:r>
              <a:rPr lang="it-IT" dirty="0" err="1">
                <a:solidFill>
                  <a:prstClr val="black"/>
                </a:solidFill>
              </a:rPr>
              <a:t>el</a:t>
            </a:r>
            <a:r>
              <a:rPr lang="it-IT" dirty="0">
                <a:solidFill>
                  <a:prstClr val="black"/>
                </a:solidFill>
              </a:rPr>
              <a:t> </a:t>
            </a:r>
            <a:r>
              <a:rPr lang="it-IT" dirty="0" err="1">
                <a:solidFill>
                  <a:prstClr val="black"/>
                </a:solidFill>
              </a:rPr>
              <a:t>recreo</a:t>
            </a:r>
            <a:r>
              <a:rPr lang="it-IT" dirty="0">
                <a:solidFill>
                  <a:prstClr val="black"/>
                </a:solidFill>
              </a:rPr>
              <a:t> en su punto </a:t>
            </a:r>
            <a:r>
              <a:rPr lang="it-IT" dirty="0" err="1">
                <a:solidFill>
                  <a:prstClr val="black"/>
                </a:solidFill>
              </a:rPr>
              <a:t>mejor</a:t>
            </a:r>
            <a:r>
              <a:rPr lang="it-IT" dirty="0">
                <a:solidFill>
                  <a:prstClr val="black"/>
                </a:solidFill>
              </a:rPr>
              <a:t> del </a:t>
            </a:r>
            <a:r>
              <a:rPr lang="it-IT" dirty="0" err="1">
                <a:solidFill>
                  <a:prstClr val="black"/>
                </a:solidFill>
              </a:rPr>
              <a:t>juego</a:t>
            </a:r>
            <a:r>
              <a:rPr lang="it-IT" dirty="0">
                <a:solidFill>
                  <a:prstClr val="black"/>
                </a:solidFill>
              </a:rPr>
              <a:t> lo </a:t>
            </a:r>
            <a:r>
              <a:rPr lang="it-IT" dirty="0" err="1">
                <a:solidFill>
                  <a:prstClr val="black"/>
                </a:solidFill>
              </a:rPr>
              <a:t>tenía</a:t>
            </a:r>
            <a:r>
              <a:rPr lang="it-IT" dirty="0">
                <a:solidFill>
                  <a:prstClr val="black"/>
                </a:solidFill>
              </a:rPr>
              <a:t> a </a:t>
            </a:r>
            <a:r>
              <a:rPr lang="it-IT" dirty="0" err="1">
                <a:solidFill>
                  <a:prstClr val="black"/>
                </a:solidFill>
              </a:rPr>
              <a:t>maltratar</a:t>
            </a:r>
            <a:r>
              <a:rPr lang="it-IT" dirty="0">
                <a:solidFill>
                  <a:prstClr val="black"/>
                </a:solidFill>
              </a:rPr>
              <a:t>. Lo </a:t>
            </a:r>
            <a:r>
              <a:rPr lang="it-IT" dirty="0" err="1">
                <a:solidFill>
                  <a:prstClr val="black"/>
                </a:solidFill>
              </a:rPr>
              <a:t>odiaba</a:t>
            </a:r>
            <a:r>
              <a:rPr lang="it-IT" dirty="0">
                <a:solidFill>
                  <a:prstClr val="black"/>
                </a:solidFill>
              </a:rPr>
              <a:t> cordialmente! </a:t>
            </a:r>
            <a:r>
              <a:rPr lang="it-IT" dirty="0" err="1">
                <a:solidFill>
                  <a:prstClr val="black"/>
                </a:solidFill>
              </a:rPr>
              <a:t>Cuando</a:t>
            </a:r>
            <a:r>
              <a:rPr lang="it-IT" dirty="0">
                <a:solidFill>
                  <a:prstClr val="black"/>
                </a:solidFill>
              </a:rPr>
              <a:t> </a:t>
            </a:r>
            <a:r>
              <a:rPr lang="it-IT" dirty="0" err="1">
                <a:solidFill>
                  <a:prstClr val="black"/>
                </a:solidFill>
              </a:rPr>
              <a:t>iba</a:t>
            </a:r>
            <a:r>
              <a:rPr lang="it-IT" dirty="0">
                <a:solidFill>
                  <a:prstClr val="black"/>
                </a:solidFill>
              </a:rPr>
              <a:t> en fila, con </a:t>
            </a:r>
            <a:r>
              <a:rPr lang="it-IT" dirty="0" err="1">
                <a:solidFill>
                  <a:prstClr val="black"/>
                </a:solidFill>
              </a:rPr>
              <a:t>los</a:t>
            </a:r>
            <a:r>
              <a:rPr lang="it-IT" dirty="0">
                <a:solidFill>
                  <a:prstClr val="black"/>
                </a:solidFill>
              </a:rPr>
              <a:t> </a:t>
            </a:r>
            <a:r>
              <a:rPr lang="it-IT" dirty="0" err="1">
                <a:solidFill>
                  <a:prstClr val="black"/>
                </a:solidFill>
              </a:rPr>
              <a:t>libros</a:t>
            </a:r>
            <a:r>
              <a:rPr lang="it-IT" dirty="0">
                <a:solidFill>
                  <a:prstClr val="black"/>
                </a:solidFill>
              </a:rPr>
              <a:t> </a:t>
            </a:r>
            <a:r>
              <a:rPr lang="it-IT" dirty="0" err="1">
                <a:solidFill>
                  <a:prstClr val="black"/>
                </a:solidFill>
              </a:rPr>
              <a:t>debajo</a:t>
            </a:r>
            <a:r>
              <a:rPr lang="it-IT" dirty="0">
                <a:solidFill>
                  <a:prstClr val="black"/>
                </a:solidFill>
              </a:rPr>
              <a:t> </a:t>
            </a:r>
            <a:r>
              <a:rPr lang="it-IT" dirty="0" err="1">
                <a:solidFill>
                  <a:prstClr val="black"/>
                </a:solidFill>
              </a:rPr>
              <a:t>el</a:t>
            </a:r>
            <a:r>
              <a:rPr lang="it-IT" dirty="0">
                <a:solidFill>
                  <a:prstClr val="black"/>
                </a:solidFill>
              </a:rPr>
              <a:t> </a:t>
            </a:r>
            <a:r>
              <a:rPr lang="it-IT" dirty="0" err="1">
                <a:solidFill>
                  <a:prstClr val="black"/>
                </a:solidFill>
              </a:rPr>
              <a:t>brazo</a:t>
            </a:r>
            <a:r>
              <a:rPr lang="it-IT" dirty="0">
                <a:solidFill>
                  <a:prstClr val="black"/>
                </a:solidFill>
              </a:rPr>
              <a:t>, </a:t>
            </a:r>
            <a:r>
              <a:rPr lang="it-IT" dirty="0" err="1">
                <a:solidFill>
                  <a:prstClr val="black"/>
                </a:solidFill>
              </a:rPr>
              <a:t>llevaba</a:t>
            </a:r>
            <a:r>
              <a:rPr lang="it-IT" dirty="0">
                <a:solidFill>
                  <a:prstClr val="black"/>
                </a:solidFill>
              </a:rPr>
              <a:t> un porte de </a:t>
            </a:r>
            <a:r>
              <a:rPr lang="it-IT" dirty="0" err="1">
                <a:solidFill>
                  <a:prstClr val="black"/>
                </a:solidFill>
              </a:rPr>
              <a:t>condenado</a:t>
            </a:r>
            <a:r>
              <a:rPr lang="it-IT" dirty="0">
                <a:solidFill>
                  <a:prstClr val="black"/>
                </a:solidFill>
              </a:rPr>
              <a:t> a </a:t>
            </a:r>
            <a:r>
              <a:rPr lang="it-IT" dirty="0" err="1">
                <a:solidFill>
                  <a:prstClr val="black"/>
                </a:solidFill>
              </a:rPr>
              <a:t>trabajos</a:t>
            </a:r>
            <a:r>
              <a:rPr lang="it-IT" dirty="0">
                <a:solidFill>
                  <a:prstClr val="black"/>
                </a:solidFill>
              </a:rPr>
              <a:t> </a:t>
            </a:r>
            <a:r>
              <a:rPr lang="it-IT" dirty="0" err="1">
                <a:solidFill>
                  <a:prstClr val="black"/>
                </a:solidFill>
              </a:rPr>
              <a:t>forzados</a:t>
            </a:r>
            <a:r>
              <a:rPr lang="it-IT" dirty="0">
                <a:solidFill>
                  <a:prstClr val="black"/>
                </a:solidFill>
              </a:rPr>
              <a:t>.</a:t>
            </a:r>
          </a:p>
          <a:p>
            <a:pPr algn="ctr" fontAlgn="base">
              <a:spcBef>
                <a:spcPct val="0"/>
              </a:spcBef>
              <a:spcAft>
                <a:spcPct val="0"/>
              </a:spcAft>
              <a:defRPr/>
            </a:pPr>
            <a:endParaRPr lang="it-IT" cap="all" dirty="0">
              <a:ln w="0"/>
              <a:solidFill>
                <a:prstClr val="black"/>
              </a:solidFill>
              <a:effectLst>
                <a:reflection blurRad="12700" stA="50000" endPos="50000" dist="5000" dir="5400000" sy="-100000" rotWithShape="0"/>
              </a:effectLst>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44626067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28638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58532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a:solidFill>
                  <a:prstClr val="black"/>
                </a:solidFill>
              </a:rPr>
              <a:t>Pero, un </a:t>
            </a:r>
            <a:r>
              <a:rPr lang="it-IT" dirty="0" err="1">
                <a:solidFill>
                  <a:prstClr val="black"/>
                </a:solidFill>
              </a:rPr>
              <a:t>día</a:t>
            </a:r>
            <a:r>
              <a:rPr lang="it-IT" dirty="0">
                <a:solidFill>
                  <a:prstClr val="black"/>
                </a:solidFill>
              </a:rPr>
              <a:t>, </a:t>
            </a:r>
            <a:r>
              <a:rPr lang="it-IT" dirty="0" err="1">
                <a:solidFill>
                  <a:prstClr val="black"/>
                </a:solidFill>
              </a:rPr>
              <a:t>el</a:t>
            </a:r>
            <a:r>
              <a:rPr lang="it-IT" dirty="0">
                <a:solidFill>
                  <a:prstClr val="black"/>
                </a:solidFill>
              </a:rPr>
              <a:t> </a:t>
            </a:r>
            <a:r>
              <a:rPr lang="it-IT" dirty="0" err="1">
                <a:solidFill>
                  <a:prstClr val="black"/>
                </a:solidFill>
              </a:rPr>
              <a:t>jefe</a:t>
            </a:r>
            <a:r>
              <a:rPr lang="it-IT" dirty="0">
                <a:solidFill>
                  <a:prstClr val="black"/>
                </a:solidFill>
              </a:rPr>
              <a:t> de la </a:t>
            </a:r>
            <a:r>
              <a:rPr lang="it-IT" dirty="0" err="1">
                <a:solidFill>
                  <a:prstClr val="black"/>
                </a:solidFill>
              </a:rPr>
              <a:t>recreación</a:t>
            </a:r>
            <a:r>
              <a:rPr lang="it-IT" dirty="0">
                <a:solidFill>
                  <a:prstClr val="black"/>
                </a:solidFill>
              </a:rPr>
              <a:t> </a:t>
            </a:r>
            <a:r>
              <a:rPr lang="it-IT" dirty="0" err="1">
                <a:solidFill>
                  <a:prstClr val="black"/>
                </a:solidFill>
              </a:rPr>
              <a:t>comenzó</a:t>
            </a:r>
            <a:r>
              <a:rPr lang="it-IT" dirty="0">
                <a:solidFill>
                  <a:prstClr val="black"/>
                </a:solidFill>
              </a:rPr>
              <a:t> a </a:t>
            </a:r>
            <a:r>
              <a:rPr lang="it-IT" dirty="0" err="1">
                <a:solidFill>
                  <a:prstClr val="black"/>
                </a:solidFill>
              </a:rPr>
              <a:t>entristecerse</a:t>
            </a:r>
            <a:r>
              <a:rPr lang="it-IT" dirty="0">
                <a:solidFill>
                  <a:prstClr val="black"/>
                </a:solidFill>
              </a:rPr>
              <a:t>. </a:t>
            </a:r>
            <a:r>
              <a:rPr lang="it-IT" dirty="0" err="1">
                <a:solidFill>
                  <a:prstClr val="black"/>
                </a:solidFill>
              </a:rPr>
              <a:t>Ya</a:t>
            </a:r>
            <a:r>
              <a:rPr lang="it-IT" dirty="0">
                <a:solidFill>
                  <a:prstClr val="black"/>
                </a:solidFill>
              </a:rPr>
              <a:t> no </a:t>
            </a:r>
            <a:r>
              <a:rPr lang="it-IT" dirty="0" err="1">
                <a:solidFill>
                  <a:prstClr val="black"/>
                </a:solidFill>
              </a:rPr>
              <a:t>jugaba</a:t>
            </a:r>
            <a:r>
              <a:rPr lang="it-IT" dirty="0">
                <a:solidFill>
                  <a:prstClr val="black"/>
                </a:solidFill>
              </a:rPr>
              <a:t>...Y en </a:t>
            </a:r>
            <a:r>
              <a:rPr lang="it-IT" dirty="0" err="1">
                <a:solidFill>
                  <a:prstClr val="black"/>
                </a:solidFill>
              </a:rPr>
              <a:t>algunos</a:t>
            </a:r>
            <a:r>
              <a:rPr lang="it-IT" dirty="0">
                <a:solidFill>
                  <a:prstClr val="black"/>
                </a:solidFill>
              </a:rPr>
              <a:t> </a:t>
            </a:r>
            <a:r>
              <a:rPr lang="it-IT" dirty="0" err="1">
                <a:solidFill>
                  <a:prstClr val="black"/>
                </a:solidFill>
              </a:rPr>
              <a:t>momentos</a:t>
            </a:r>
            <a:r>
              <a:rPr lang="it-IT" dirty="0">
                <a:solidFill>
                  <a:prstClr val="black"/>
                </a:solidFill>
              </a:rPr>
              <a:t> </a:t>
            </a:r>
            <a:r>
              <a:rPr lang="it-IT" dirty="0" err="1">
                <a:solidFill>
                  <a:prstClr val="black"/>
                </a:solidFill>
              </a:rPr>
              <a:t>lloraba</a:t>
            </a:r>
            <a:r>
              <a:rPr lang="it-IT" dirty="0">
                <a:solidFill>
                  <a:prstClr val="black"/>
                </a:solidFill>
              </a:rPr>
              <a:t>....un </a:t>
            </a:r>
            <a:r>
              <a:rPr lang="it-IT" dirty="0" err="1">
                <a:solidFill>
                  <a:prstClr val="black"/>
                </a:solidFill>
              </a:rPr>
              <a:t>compañero</a:t>
            </a:r>
            <a:r>
              <a:rPr lang="it-IT" dirty="0">
                <a:solidFill>
                  <a:prstClr val="black"/>
                </a:solidFill>
              </a:rPr>
              <a:t> </a:t>
            </a:r>
            <a:r>
              <a:rPr lang="it-IT" dirty="0" err="1">
                <a:solidFill>
                  <a:prstClr val="black"/>
                </a:solidFill>
              </a:rPr>
              <a:t>pensó</a:t>
            </a:r>
            <a:r>
              <a:rPr lang="it-IT" dirty="0">
                <a:solidFill>
                  <a:prstClr val="black"/>
                </a:solidFill>
              </a:rPr>
              <a:t> </a:t>
            </a:r>
            <a:r>
              <a:rPr lang="it-IT" dirty="0" err="1">
                <a:solidFill>
                  <a:prstClr val="black"/>
                </a:solidFill>
              </a:rPr>
              <a:t>que</a:t>
            </a:r>
            <a:r>
              <a:rPr lang="it-IT" dirty="0">
                <a:solidFill>
                  <a:prstClr val="black"/>
                </a:solidFill>
              </a:rPr>
              <a:t> </a:t>
            </a:r>
            <a:r>
              <a:rPr lang="it-IT" dirty="0" err="1">
                <a:solidFill>
                  <a:prstClr val="black"/>
                </a:solidFill>
              </a:rPr>
              <a:t>fuese</a:t>
            </a:r>
            <a:r>
              <a:rPr lang="it-IT" dirty="0">
                <a:solidFill>
                  <a:prstClr val="black"/>
                </a:solidFill>
              </a:rPr>
              <a:t> un poco de nostalgia. Pero, a </a:t>
            </a:r>
            <a:r>
              <a:rPr lang="it-IT" dirty="0" err="1">
                <a:solidFill>
                  <a:prstClr val="black"/>
                </a:solidFill>
              </a:rPr>
              <a:t>medida</a:t>
            </a:r>
            <a:r>
              <a:rPr lang="it-IT" dirty="0">
                <a:solidFill>
                  <a:prstClr val="black"/>
                </a:solidFill>
              </a:rPr>
              <a:t> </a:t>
            </a:r>
            <a:r>
              <a:rPr lang="it-IT" dirty="0" err="1">
                <a:solidFill>
                  <a:prstClr val="black"/>
                </a:solidFill>
              </a:rPr>
              <a:t>que</a:t>
            </a:r>
            <a:r>
              <a:rPr lang="it-IT" dirty="0">
                <a:solidFill>
                  <a:prstClr val="black"/>
                </a:solidFill>
              </a:rPr>
              <a:t> </a:t>
            </a:r>
            <a:r>
              <a:rPr lang="it-IT" dirty="0" err="1">
                <a:solidFill>
                  <a:prstClr val="black"/>
                </a:solidFill>
              </a:rPr>
              <a:t>transcurrían</a:t>
            </a:r>
            <a:r>
              <a:rPr lang="it-IT" dirty="0">
                <a:solidFill>
                  <a:prstClr val="black"/>
                </a:solidFill>
              </a:rPr>
              <a:t> </a:t>
            </a:r>
            <a:r>
              <a:rPr lang="it-IT" dirty="0" err="1">
                <a:solidFill>
                  <a:prstClr val="black"/>
                </a:solidFill>
              </a:rPr>
              <a:t>los</a:t>
            </a:r>
            <a:r>
              <a:rPr lang="it-IT" dirty="0">
                <a:solidFill>
                  <a:prstClr val="black"/>
                </a:solidFill>
              </a:rPr>
              <a:t> </a:t>
            </a:r>
            <a:r>
              <a:rPr lang="it-IT" dirty="0" err="1">
                <a:solidFill>
                  <a:prstClr val="black"/>
                </a:solidFill>
              </a:rPr>
              <a:t>días</a:t>
            </a:r>
            <a:r>
              <a:rPr lang="it-IT" dirty="0">
                <a:solidFill>
                  <a:prstClr val="black"/>
                </a:solidFill>
              </a:rPr>
              <a:t>, la </a:t>
            </a:r>
            <a:r>
              <a:rPr lang="it-IT" dirty="0" err="1">
                <a:solidFill>
                  <a:prstClr val="black"/>
                </a:solidFill>
              </a:rPr>
              <a:t>situación</a:t>
            </a:r>
            <a:r>
              <a:rPr lang="it-IT" dirty="0">
                <a:solidFill>
                  <a:prstClr val="black"/>
                </a:solidFill>
              </a:rPr>
              <a:t> de Magone </a:t>
            </a:r>
            <a:r>
              <a:rPr lang="it-IT" dirty="0" err="1">
                <a:solidFill>
                  <a:prstClr val="black"/>
                </a:solidFill>
              </a:rPr>
              <a:t>empeoraba</a:t>
            </a:r>
            <a:r>
              <a:rPr lang="it-IT" dirty="0">
                <a:solidFill>
                  <a:prstClr val="black"/>
                </a:solidFill>
              </a:rPr>
              <a:t>. Un velo de constante </a:t>
            </a:r>
            <a:r>
              <a:rPr lang="it-IT" dirty="0" err="1">
                <a:solidFill>
                  <a:prstClr val="black"/>
                </a:solidFill>
              </a:rPr>
              <a:t>melancolía</a:t>
            </a:r>
            <a:r>
              <a:rPr lang="it-IT" dirty="0">
                <a:solidFill>
                  <a:prstClr val="black"/>
                </a:solidFill>
              </a:rPr>
              <a:t> le </a:t>
            </a:r>
            <a:r>
              <a:rPr lang="it-IT" dirty="0" err="1">
                <a:solidFill>
                  <a:prstClr val="black"/>
                </a:solidFill>
              </a:rPr>
              <a:t>cubría</a:t>
            </a:r>
            <a:r>
              <a:rPr lang="it-IT" dirty="0">
                <a:solidFill>
                  <a:prstClr val="black"/>
                </a:solidFill>
              </a:rPr>
              <a:t> </a:t>
            </a:r>
            <a:r>
              <a:rPr lang="it-IT" dirty="0" err="1">
                <a:solidFill>
                  <a:prstClr val="black"/>
                </a:solidFill>
              </a:rPr>
              <a:t>el</a:t>
            </a:r>
            <a:r>
              <a:rPr lang="it-IT" dirty="0">
                <a:solidFill>
                  <a:prstClr val="black"/>
                </a:solidFill>
              </a:rPr>
              <a:t> rostro. </a:t>
            </a:r>
            <a:r>
              <a:rPr lang="it-IT" dirty="0" err="1">
                <a:solidFill>
                  <a:prstClr val="black"/>
                </a:solidFill>
              </a:rPr>
              <a:t>El</a:t>
            </a:r>
            <a:r>
              <a:rPr lang="it-IT" dirty="0">
                <a:solidFill>
                  <a:prstClr val="black"/>
                </a:solidFill>
              </a:rPr>
              <a:t> </a:t>
            </a:r>
            <a:r>
              <a:rPr lang="it-IT" dirty="0" err="1">
                <a:solidFill>
                  <a:prstClr val="black"/>
                </a:solidFill>
              </a:rPr>
              <a:t>compañero</a:t>
            </a:r>
            <a:r>
              <a:rPr lang="it-IT" dirty="0">
                <a:solidFill>
                  <a:prstClr val="black"/>
                </a:solidFill>
              </a:rPr>
              <a:t> </a:t>
            </a:r>
            <a:r>
              <a:rPr lang="it-IT" dirty="0" err="1">
                <a:solidFill>
                  <a:prstClr val="black"/>
                </a:solidFill>
              </a:rPr>
              <a:t>entonces</a:t>
            </a:r>
            <a:r>
              <a:rPr lang="it-IT" dirty="0">
                <a:solidFill>
                  <a:prstClr val="black"/>
                </a:solidFill>
              </a:rPr>
              <a:t> </a:t>
            </a:r>
            <a:r>
              <a:rPr lang="it-IT" dirty="0" err="1">
                <a:solidFill>
                  <a:prstClr val="black"/>
                </a:solidFill>
              </a:rPr>
              <a:t>resolvió</a:t>
            </a:r>
            <a:r>
              <a:rPr lang="it-IT" dirty="0">
                <a:solidFill>
                  <a:prstClr val="black"/>
                </a:solidFill>
              </a:rPr>
              <a:t> interrogarlo:</a:t>
            </a:r>
          </a:p>
        </p:txBody>
      </p:sp>
      <p:pic>
        <p:nvPicPr>
          <p:cNvPr id="45" name="Picture 11" descr="http://c4.ac-images.myspacecdn.com/images02/30/m_13e209603d134a72905b536c5951407b.gif"/>
          <p:cNvPicPr>
            <a:picLocks noChangeAspect="1" noChangeArrowheads="1"/>
          </p:cNvPicPr>
          <p:nvPr/>
        </p:nvPicPr>
        <p:blipFill>
          <a:blip r:embed="rId3" cstate="print"/>
          <a:srcRect/>
          <a:stretch>
            <a:fillRect/>
          </a:stretch>
        </p:blipFill>
        <p:spPr bwMode="auto">
          <a:xfrm>
            <a:off x="142844" y="3024193"/>
            <a:ext cx="2299339" cy="1690691"/>
          </a:xfrm>
          <a:prstGeom prst="ellipse">
            <a:avLst/>
          </a:prstGeom>
          <a:ln>
            <a:noFill/>
          </a:ln>
          <a:effectLst>
            <a:softEdge rad="112500"/>
          </a:effectLst>
        </p:spPr>
      </p:pic>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46" name="3.1-sentimental - kenny g.wav">
            <a:hlinkClick r:id="" action="ppaction://media"/>
          </p:cNvPr>
          <p:cNvPicPr>
            <a:picLocks noRot="1" noChangeAspect="1"/>
          </p:cNvPicPr>
          <p:nvPr>
            <a:audioFile r:link="rId1"/>
          </p:nvPr>
        </p:nvPicPr>
        <p:blipFill>
          <a:blip r:embed="rId4" cstate="print"/>
          <a:stretch>
            <a:fillRect/>
          </a:stretch>
        </p:blipFill>
        <p:spPr>
          <a:xfrm>
            <a:off x="7358082" y="5929330"/>
            <a:ext cx="304800" cy="304800"/>
          </a:xfrm>
          <a:prstGeom prst="rect">
            <a:avLst/>
          </a:prstGeom>
        </p:spPr>
      </p:pic>
    </p:spTree>
    <p:extLst>
      <p:ext uri="{BB962C8B-B14F-4D97-AF65-F5344CB8AC3E}">
        <p14:creationId xmlns:p14="http://schemas.microsoft.com/office/powerpoint/2010/main" val="986442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 showWhenStopped="0">
                <p:cTn id="7" fill="hold" display="0">
                  <p:stCondLst>
                    <p:cond delay="indefinite"/>
                  </p:stCondLst>
                  <p:endCondLst>
                    <p:cond evt="onPrev" delay="0">
                      <p:tgtEl>
                        <p:sldTgt/>
                      </p:tgtEl>
                    </p:cond>
                    <p:cond evt="onStopAudio" delay="0">
                      <p:tgtEl>
                        <p:sldTgt/>
                      </p:tgtEl>
                    </p:cond>
                  </p:endCondLst>
                </p:cTn>
                <p:tgtEl>
                  <p:spTgt spid="4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58532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a:solidFill>
                  <a:prstClr val="black"/>
                </a:solidFill>
              </a:rPr>
              <a:t>Miguel, </a:t>
            </a:r>
            <a:r>
              <a:rPr lang="it-IT" dirty="0" err="1">
                <a:solidFill>
                  <a:prstClr val="black"/>
                </a:solidFill>
              </a:rPr>
              <a:t>quiero</a:t>
            </a:r>
            <a:r>
              <a:rPr lang="it-IT" dirty="0">
                <a:solidFill>
                  <a:prstClr val="black"/>
                </a:solidFill>
              </a:rPr>
              <a:t> </a:t>
            </a:r>
            <a:r>
              <a:rPr lang="it-IT" dirty="0" err="1">
                <a:solidFill>
                  <a:prstClr val="black"/>
                </a:solidFill>
              </a:rPr>
              <a:t>hablarte-</a:t>
            </a:r>
            <a:r>
              <a:rPr lang="it-IT" dirty="0">
                <a:solidFill>
                  <a:prstClr val="black"/>
                </a:solidFill>
              </a:rPr>
              <a:t> le </a:t>
            </a:r>
            <a:r>
              <a:rPr lang="it-IT" dirty="0" err="1">
                <a:solidFill>
                  <a:prstClr val="black"/>
                </a:solidFill>
              </a:rPr>
              <a:t>dijo</a:t>
            </a:r>
            <a:r>
              <a:rPr lang="it-IT" dirty="0">
                <a:solidFill>
                  <a:prstClr val="black"/>
                </a:solidFill>
              </a:rPr>
              <a:t>. Magone, </a:t>
            </a:r>
            <a:r>
              <a:rPr lang="it-IT" dirty="0" err="1">
                <a:solidFill>
                  <a:prstClr val="black"/>
                </a:solidFill>
              </a:rPr>
              <a:t>¿qué</a:t>
            </a:r>
            <a:r>
              <a:rPr lang="it-IT" dirty="0">
                <a:solidFill>
                  <a:prstClr val="black"/>
                </a:solidFill>
              </a:rPr>
              <a:t> </a:t>
            </a:r>
            <a:r>
              <a:rPr lang="it-IT" dirty="0" err="1">
                <a:solidFill>
                  <a:prstClr val="black"/>
                </a:solidFill>
              </a:rPr>
              <a:t>tienes</a:t>
            </a:r>
            <a:r>
              <a:rPr lang="it-IT" dirty="0">
                <a:solidFill>
                  <a:prstClr val="black"/>
                </a:solidFill>
              </a:rPr>
              <a:t>? – No sé </a:t>
            </a:r>
            <a:r>
              <a:rPr lang="it-IT" dirty="0" err="1">
                <a:solidFill>
                  <a:prstClr val="black"/>
                </a:solidFill>
              </a:rPr>
              <a:t>como</a:t>
            </a:r>
            <a:r>
              <a:rPr lang="it-IT" dirty="0">
                <a:solidFill>
                  <a:prstClr val="black"/>
                </a:solidFill>
              </a:rPr>
              <a:t> </a:t>
            </a:r>
            <a:r>
              <a:rPr lang="it-IT" dirty="0" err="1">
                <a:solidFill>
                  <a:prstClr val="black"/>
                </a:solidFill>
              </a:rPr>
              <a:t>expresarme</a:t>
            </a:r>
            <a:r>
              <a:rPr lang="it-IT" dirty="0">
                <a:solidFill>
                  <a:prstClr val="black"/>
                </a:solidFill>
              </a:rPr>
              <a:t>...</a:t>
            </a:r>
            <a:r>
              <a:rPr lang="it-IT" dirty="0" err="1">
                <a:solidFill>
                  <a:prstClr val="black"/>
                </a:solidFill>
              </a:rPr>
              <a:t>Mis</a:t>
            </a:r>
            <a:r>
              <a:rPr lang="it-IT" dirty="0">
                <a:solidFill>
                  <a:prstClr val="black"/>
                </a:solidFill>
              </a:rPr>
              <a:t> </a:t>
            </a:r>
            <a:r>
              <a:rPr lang="it-IT" dirty="0" err="1">
                <a:solidFill>
                  <a:prstClr val="black"/>
                </a:solidFill>
              </a:rPr>
              <a:t>compañeros</a:t>
            </a:r>
            <a:r>
              <a:rPr lang="it-IT" dirty="0">
                <a:solidFill>
                  <a:prstClr val="black"/>
                </a:solidFill>
              </a:rPr>
              <a:t> </a:t>
            </a:r>
            <a:r>
              <a:rPr lang="it-IT" dirty="0" err="1">
                <a:solidFill>
                  <a:prstClr val="black"/>
                </a:solidFill>
              </a:rPr>
              <a:t>rezan</a:t>
            </a:r>
            <a:r>
              <a:rPr lang="it-IT" dirty="0">
                <a:solidFill>
                  <a:prstClr val="black"/>
                </a:solidFill>
              </a:rPr>
              <a:t>, </a:t>
            </a:r>
            <a:r>
              <a:rPr lang="it-IT" dirty="0" err="1">
                <a:solidFill>
                  <a:prstClr val="black"/>
                </a:solidFill>
              </a:rPr>
              <a:t>reciben</a:t>
            </a:r>
            <a:r>
              <a:rPr lang="it-IT" dirty="0">
                <a:solidFill>
                  <a:prstClr val="black"/>
                </a:solidFill>
              </a:rPr>
              <a:t> la </a:t>
            </a:r>
            <a:r>
              <a:rPr lang="it-IT" dirty="0" err="1">
                <a:solidFill>
                  <a:prstClr val="black"/>
                </a:solidFill>
              </a:rPr>
              <a:t>Comunión</a:t>
            </a:r>
            <a:r>
              <a:rPr lang="it-IT" dirty="0">
                <a:solidFill>
                  <a:prstClr val="black"/>
                </a:solidFill>
              </a:rPr>
              <a:t>... En cambio </a:t>
            </a:r>
            <a:r>
              <a:rPr lang="it-IT" dirty="0" err="1">
                <a:solidFill>
                  <a:prstClr val="black"/>
                </a:solidFill>
              </a:rPr>
              <a:t>yo</a:t>
            </a:r>
            <a:r>
              <a:rPr lang="it-IT" dirty="0">
                <a:solidFill>
                  <a:prstClr val="black"/>
                </a:solidFill>
              </a:rPr>
              <a:t>, no </a:t>
            </a:r>
            <a:r>
              <a:rPr lang="it-IT" dirty="0" err="1">
                <a:solidFill>
                  <a:prstClr val="black"/>
                </a:solidFill>
              </a:rPr>
              <a:t>puedo</a:t>
            </a:r>
            <a:r>
              <a:rPr lang="it-IT" dirty="0">
                <a:solidFill>
                  <a:prstClr val="black"/>
                </a:solidFill>
              </a:rPr>
              <a:t> </a:t>
            </a:r>
            <a:r>
              <a:rPr lang="it-IT" dirty="0" err="1">
                <a:solidFill>
                  <a:prstClr val="black"/>
                </a:solidFill>
              </a:rPr>
              <a:t>recibirla</a:t>
            </a:r>
            <a:r>
              <a:rPr lang="it-IT" dirty="0">
                <a:solidFill>
                  <a:prstClr val="black"/>
                </a:solidFill>
              </a:rPr>
              <a:t>... Y, </a:t>
            </a:r>
            <a:r>
              <a:rPr lang="it-IT" dirty="0" err="1">
                <a:solidFill>
                  <a:prstClr val="black"/>
                </a:solidFill>
              </a:rPr>
              <a:t>¿para</a:t>
            </a:r>
            <a:r>
              <a:rPr lang="it-IT" dirty="0">
                <a:solidFill>
                  <a:prstClr val="black"/>
                </a:solidFill>
              </a:rPr>
              <a:t> </a:t>
            </a:r>
            <a:r>
              <a:rPr lang="it-IT" dirty="0" err="1">
                <a:solidFill>
                  <a:prstClr val="black"/>
                </a:solidFill>
              </a:rPr>
              <a:t>qué</a:t>
            </a:r>
            <a:r>
              <a:rPr lang="it-IT" dirty="0">
                <a:solidFill>
                  <a:prstClr val="black"/>
                </a:solidFill>
              </a:rPr>
              <a:t>    </a:t>
            </a:r>
            <a:r>
              <a:rPr lang="it-IT" dirty="0" err="1">
                <a:solidFill>
                  <a:prstClr val="black"/>
                </a:solidFill>
              </a:rPr>
              <a:t>sirve</a:t>
            </a:r>
            <a:r>
              <a:rPr lang="it-IT" dirty="0">
                <a:solidFill>
                  <a:prstClr val="black"/>
                </a:solidFill>
              </a:rPr>
              <a:t> </a:t>
            </a:r>
            <a:r>
              <a:rPr lang="it-IT" dirty="0" err="1">
                <a:solidFill>
                  <a:prstClr val="black"/>
                </a:solidFill>
              </a:rPr>
              <a:t>jugar</a:t>
            </a:r>
            <a:r>
              <a:rPr lang="it-IT" dirty="0">
                <a:solidFill>
                  <a:prstClr val="black"/>
                </a:solidFill>
              </a:rPr>
              <a:t>, correr,  saltar? .... </a:t>
            </a:r>
            <a:r>
              <a:rPr lang="it-IT" dirty="0" err="1">
                <a:solidFill>
                  <a:prstClr val="black"/>
                </a:solidFill>
              </a:rPr>
              <a:t>Ellos</a:t>
            </a:r>
            <a:r>
              <a:rPr lang="it-IT" dirty="0">
                <a:solidFill>
                  <a:prstClr val="black"/>
                </a:solidFill>
              </a:rPr>
              <a:t> son </a:t>
            </a:r>
            <a:r>
              <a:rPr lang="it-IT" dirty="0" err="1">
                <a:solidFill>
                  <a:prstClr val="black"/>
                </a:solidFill>
              </a:rPr>
              <a:t>felices</a:t>
            </a:r>
            <a:r>
              <a:rPr lang="it-IT" dirty="0">
                <a:solidFill>
                  <a:prstClr val="black"/>
                </a:solidFill>
              </a:rPr>
              <a:t>.....En cambio </a:t>
            </a:r>
            <a:r>
              <a:rPr lang="it-IT" dirty="0" err="1">
                <a:solidFill>
                  <a:prstClr val="black"/>
                </a:solidFill>
              </a:rPr>
              <a:t>yo</a:t>
            </a:r>
            <a:r>
              <a:rPr lang="it-IT" dirty="0">
                <a:solidFill>
                  <a:prstClr val="black"/>
                </a:solidFill>
              </a:rPr>
              <a:t>..... – </a:t>
            </a:r>
            <a:r>
              <a:rPr lang="it-IT" dirty="0" err="1">
                <a:solidFill>
                  <a:prstClr val="black"/>
                </a:solidFill>
              </a:rPr>
              <a:t>Escúchame</a:t>
            </a:r>
            <a:r>
              <a:rPr lang="it-IT" dirty="0">
                <a:solidFill>
                  <a:prstClr val="black"/>
                </a:solidFill>
              </a:rPr>
              <a:t> Miguel, Si </a:t>
            </a:r>
            <a:r>
              <a:rPr lang="it-IT" dirty="0" err="1">
                <a:solidFill>
                  <a:prstClr val="black"/>
                </a:solidFill>
              </a:rPr>
              <a:t>tienes</a:t>
            </a:r>
            <a:r>
              <a:rPr lang="it-IT" dirty="0">
                <a:solidFill>
                  <a:prstClr val="black"/>
                </a:solidFill>
              </a:rPr>
              <a:t> </a:t>
            </a:r>
            <a:r>
              <a:rPr lang="it-IT" dirty="0" err="1">
                <a:solidFill>
                  <a:prstClr val="black"/>
                </a:solidFill>
              </a:rPr>
              <a:t>algún</a:t>
            </a:r>
            <a:r>
              <a:rPr lang="it-IT" dirty="0">
                <a:solidFill>
                  <a:prstClr val="black"/>
                </a:solidFill>
              </a:rPr>
              <a:t> </a:t>
            </a:r>
            <a:r>
              <a:rPr lang="it-IT" dirty="0" err="1">
                <a:solidFill>
                  <a:prstClr val="black"/>
                </a:solidFill>
              </a:rPr>
              <a:t>remordimiento</a:t>
            </a:r>
            <a:r>
              <a:rPr lang="it-IT" dirty="0">
                <a:solidFill>
                  <a:prstClr val="black"/>
                </a:solidFill>
              </a:rPr>
              <a:t> de </a:t>
            </a:r>
            <a:r>
              <a:rPr lang="it-IT" dirty="0" err="1">
                <a:solidFill>
                  <a:prstClr val="black"/>
                </a:solidFill>
              </a:rPr>
              <a:t>conciencia</a:t>
            </a:r>
            <a:r>
              <a:rPr lang="it-IT" dirty="0">
                <a:solidFill>
                  <a:prstClr val="black"/>
                </a:solidFill>
              </a:rPr>
              <a:t>, solo </a:t>
            </a:r>
            <a:r>
              <a:rPr lang="it-IT" dirty="0" err="1">
                <a:solidFill>
                  <a:prstClr val="black"/>
                </a:solidFill>
              </a:rPr>
              <a:t>es</a:t>
            </a:r>
            <a:r>
              <a:rPr lang="it-IT" dirty="0">
                <a:solidFill>
                  <a:prstClr val="black"/>
                </a:solidFill>
              </a:rPr>
              <a:t> </a:t>
            </a:r>
            <a:r>
              <a:rPr lang="it-IT" dirty="0" err="1">
                <a:solidFill>
                  <a:prstClr val="black"/>
                </a:solidFill>
              </a:rPr>
              <a:t>cuestión</a:t>
            </a:r>
            <a:r>
              <a:rPr lang="it-IT" dirty="0">
                <a:solidFill>
                  <a:prstClr val="black"/>
                </a:solidFill>
              </a:rPr>
              <a:t> de </a:t>
            </a:r>
            <a:r>
              <a:rPr lang="it-IT" dirty="0" err="1">
                <a:solidFill>
                  <a:prstClr val="black"/>
                </a:solidFill>
              </a:rPr>
              <a:t>quitártelo</a:t>
            </a:r>
            <a:r>
              <a:rPr lang="it-IT"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10875484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fontAlgn="base">
              <a:spcBef>
                <a:spcPct val="0"/>
              </a:spcBef>
              <a:spcAft>
                <a:spcPct val="0"/>
              </a:spcAft>
              <a:defRPr/>
            </a:pPr>
            <a:endParaRPr lang="es-ES" b="1" dirty="0">
              <a:solidFill>
                <a:prstClr val="black"/>
              </a:solidFill>
            </a:endParaRPr>
          </a:p>
          <a:p>
            <a:pPr algn="ctr" fontAlgn="base">
              <a:spcBef>
                <a:spcPct val="0"/>
              </a:spcBef>
              <a:spcAft>
                <a:spcPct val="0"/>
              </a:spcAft>
              <a:defRPr/>
            </a:pPr>
            <a:r>
              <a:rPr lang="es-ES" dirty="0">
                <a:solidFill>
                  <a:prstClr val="black"/>
                </a:solidFill>
              </a:rPr>
              <a:t>Qué confusión! Cuántas barbaridades! Qué desorden! Cómo quisiera sepultar todo eso fuera de mi! Cómo quisiera poseer la verdadera alegría, aquella, auténtica, clara y profunda.</a:t>
            </a:r>
          </a:p>
          <a:p>
            <a:pPr fontAlgn="base">
              <a:spcBef>
                <a:spcPct val="0"/>
              </a:spcBef>
              <a:spcAft>
                <a:spcPct val="0"/>
              </a:spcAft>
              <a:defRPr/>
            </a:pPr>
            <a:endParaRPr lang="it-IT"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5886059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fontAlgn="base">
              <a:spcBef>
                <a:spcPct val="0"/>
              </a:spcBef>
              <a:spcAft>
                <a:spcPct val="0"/>
              </a:spcAft>
              <a:defRPr/>
            </a:pPr>
            <a:endParaRPr lang="es-ES" b="1" dirty="0">
              <a:solidFill>
                <a:prstClr val="black"/>
              </a:solidFill>
            </a:endParaRPr>
          </a:p>
          <a:p>
            <a:pPr algn="ctr" fontAlgn="base">
              <a:spcBef>
                <a:spcPct val="0"/>
              </a:spcBef>
              <a:spcAft>
                <a:spcPct val="0"/>
              </a:spcAft>
              <a:defRPr/>
            </a:pPr>
            <a:r>
              <a:rPr lang="it-IT" dirty="0" err="1">
                <a:solidFill>
                  <a:prstClr val="black"/>
                </a:solidFill>
              </a:rPr>
              <a:t>Anhelaba</a:t>
            </a:r>
            <a:r>
              <a:rPr lang="it-IT" dirty="0">
                <a:solidFill>
                  <a:prstClr val="black"/>
                </a:solidFill>
              </a:rPr>
              <a:t> </a:t>
            </a:r>
            <a:r>
              <a:rPr lang="it-IT" dirty="0" err="1">
                <a:solidFill>
                  <a:prstClr val="black"/>
                </a:solidFill>
              </a:rPr>
              <a:t>poder</a:t>
            </a:r>
            <a:r>
              <a:rPr lang="it-IT" dirty="0">
                <a:solidFill>
                  <a:prstClr val="black"/>
                </a:solidFill>
              </a:rPr>
              <a:t> </a:t>
            </a:r>
            <a:r>
              <a:rPr lang="it-IT" dirty="0" err="1">
                <a:solidFill>
                  <a:prstClr val="black"/>
                </a:solidFill>
              </a:rPr>
              <a:t>arrodillarse</a:t>
            </a:r>
            <a:r>
              <a:rPr lang="it-IT" dirty="0">
                <a:solidFill>
                  <a:prstClr val="black"/>
                </a:solidFill>
              </a:rPr>
              <a:t> ante </a:t>
            </a:r>
            <a:r>
              <a:rPr lang="it-IT" dirty="0" err="1">
                <a:solidFill>
                  <a:prstClr val="black"/>
                </a:solidFill>
              </a:rPr>
              <a:t>el</a:t>
            </a:r>
            <a:r>
              <a:rPr lang="it-IT" dirty="0">
                <a:solidFill>
                  <a:prstClr val="black"/>
                </a:solidFill>
              </a:rPr>
              <a:t> altar de la </a:t>
            </a:r>
            <a:r>
              <a:rPr lang="it-IT" dirty="0" err="1">
                <a:solidFill>
                  <a:prstClr val="black"/>
                </a:solidFill>
              </a:rPr>
              <a:t>Virgen</a:t>
            </a:r>
            <a:r>
              <a:rPr lang="it-IT" dirty="0">
                <a:solidFill>
                  <a:prstClr val="black"/>
                </a:solidFill>
              </a:rPr>
              <a:t> sin </a:t>
            </a:r>
            <a:r>
              <a:rPr lang="it-IT" dirty="0" err="1">
                <a:solidFill>
                  <a:prstClr val="black"/>
                </a:solidFill>
              </a:rPr>
              <a:t>sonrojarse</a:t>
            </a:r>
            <a:r>
              <a:rPr lang="it-IT" dirty="0">
                <a:solidFill>
                  <a:prstClr val="black"/>
                </a:solidFill>
              </a:rPr>
              <a:t>,  sin </a:t>
            </a:r>
            <a:r>
              <a:rPr lang="it-IT" dirty="0" err="1">
                <a:solidFill>
                  <a:prstClr val="black"/>
                </a:solidFill>
              </a:rPr>
              <a:t>necesidad</a:t>
            </a:r>
            <a:r>
              <a:rPr lang="it-IT" dirty="0">
                <a:solidFill>
                  <a:prstClr val="black"/>
                </a:solidFill>
              </a:rPr>
              <a:t> de </a:t>
            </a:r>
            <a:r>
              <a:rPr lang="it-IT" dirty="0" err="1">
                <a:solidFill>
                  <a:prstClr val="black"/>
                </a:solidFill>
              </a:rPr>
              <a:t>huir</a:t>
            </a:r>
            <a:r>
              <a:rPr lang="it-IT" dirty="0">
                <a:solidFill>
                  <a:prstClr val="black"/>
                </a:solidFill>
              </a:rPr>
              <a:t> con </a:t>
            </a:r>
            <a:r>
              <a:rPr lang="it-IT" dirty="0" err="1">
                <a:solidFill>
                  <a:prstClr val="black"/>
                </a:solidFill>
              </a:rPr>
              <a:t>el</a:t>
            </a:r>
            <a:r>
              <a:rPr lang="it-IT" dirty="0">
                <a:solidFill>
                  <a:prstClr val="black"/>
                </a:solidFill>
              </a:rPr>
              <a:t> </a:t>
            </a:r>
            <a:r>
              <a:rPr lang="it-IT" dirty="0" err="1">
                <a:solidFill>
                  <a:prstClr val="black"/>
                </a:solidFill>
              </a:rPr>
              <a:t>corazón</a:t>
            </a:r>
            <a:r>
              <a:rPr lang="it-IT" dirty="0">
                <a:solidFill>
                  <a:prstClr val="black"/>
                </a:solidFill>
              </a:rPr>
              <a:t> </a:t>
            </a:r>
            <a:r>
              <a:rPr lang="it-IT" dirty="0" err="1">
                <a:solidFill>
                  <a:prstClr val="black"/>
                </a:solidFill>
              </a:rPr>
              <a:t>atormentado</a:t>
            </a:r>
            <a:r>
              <a:rPr lang="it-IT" dirty="0">
                <a:solidFill>
                  <a:prstClr val="black"/>
                </a:solidFill>
              </a:rPr>
              <a:t>  </a:t>
            </a:r>
            <a:r>
              <a:rPr lang="it-IT" dirty="0" err="1">
                <a:solidFill>
                  <a:prstClr val="black"/>
                </a:solidFill>
              </a:rPr>
              <a:t>Anhelaba</a:t>
            </a:r>
            <a:r>
              <a:rPr lang="it-IT" dirty="0">
                <a:solidFill>
                  <a:prstClr val="black"/>
                </a:solidFill>
              </a:rPr>
              <a:t> </a:t>
            </a:r>
            <a:r>
              <a:rPr lang="it-IT" dirty="0" err="1">
                <a:solidFill>
                  <a:prstClr val="black"/>
                </a:solidFill>
              </a:rPr>
              <a:t>poder</a:t>
            </a:r>
            <a:r>
              <a:rPr lang="it-IT" dirty="0">
                <a:solidFill>
                  <a:prstClr val="black"/>
                </a:solidFill>
              </a:rPr>
              <a:t> </a:t>
            </a:r>
            <a:r>
              <a:rPr lang="it-IT" dirty="0" err="1">
                <a:solidFill>
                  <a:prstClr val="black"/>
                </a:solidFill>
              </a:rPr>
              <a:t>recibir</a:t>
            </a:r>
            <a:r>
              <a:rPr lang="it-IT" dirty="0">
                <a:solidFill>
                  <a:prstClr val="black"/>
                </a:solidFill>
              </a:rPr>
              <a:t> al </a:t>
            </a:r>
            <a:r>
              <a:rPr lang="it-IT" dirty="0" err="1">
                <a:solidFill>
                  <a:prstClr val="black"/>
                </a:solidFill>
              </a:rPr>
              <a:t>Señor</a:t>
            </a:r>
            <a:r>
              <a:rPr lang="it-IT" dirty="0">
                <a:solidFill>
                  <a:prstClr val="black"/>
                </a:solidFill>
              </a:rPr>
              <a:t>,  evitar </a:t>
            </a:r>
            <a:r>
              <a:rPr lang="it-IT" dirty="0" err="1">
                <a:solidFill>
                  <a:prstClr val="black"/>
                </a:solidFill>
              </a:rPr>
              <a:t>el</a:t>
            </a:r>
            <a:r>
              <a:rPr lang="it-IT" dirty="0">
                <a:solidFill>
                  <a:prstClr val="black"/>
                </a:solidFill>
              </a:rPr>
              <a:t> </a:t>
            </a:r>
            <a:r>
              <a:rPr lang="it-IT" dirty="0" err="1">
                <a:solidFill>
                  <a:prstClr val="black"/>
                </a:solidFill>
              </a:rPr>
              <a:t>infierno</a:t>
            </a:r>
            <a:r>
              <a:rPr lang="it-IT" dirty="0">
                <a:solidFill>
                  <a:prstClr val="black"/>
                </a:solidFill>
              </a:rPr>
              <a:t> </a:t>
            </a:r>
            <a:r>
              <a:rPr lang="it-IT" dirty="0" err="1">
                <a:solidFill>
                  <a:prstClr val="black"/>
                </a:solidFill>
              </a:rPr>
              <a:t>que</a:t>
            </a:r>
            <a:r>
              <a:rPr lang="it-IT" dirty="0">
                <a:solidFill>
                  <a:prstClr val="black"/>
                </a:solidFill>
              </a:rPr>
              <a:t> </a:t>
            </a:r>
            <a:r>
              <a:rPr lang="it-IT" dirty="0" err="1">
                <a:solidFill>
                  <a:prstClr val="black"/>
                </a:solidFill>
              </a:rPr>
              <a:t>veía</a:t>
            </a:r>
            <a:r>
              <a:rPr lang="it-IT" dirty="0">
                <a:solidFill>
                  <a:prstClr val="black"/>
                </a:solidFill>
              </a:rPr>
              <a:t> a </a:t>
            </a:r>
            <a:r>
              <a:rPr lang="it-IT" dirty="0" err="1">
                <a:solidFill>
                  <a:prstClr val="black"/>
                </a:solidFill>
              </a:rPr>
              <a:t>sus</a:t>
            </a:r>
            <a:r>
              <a:rPr lang="it-IT" dirty="0">
                <a:solidFill>
                  <a:prstClr val="black"/>
                </a:solidFill>
              </a:rPr>
              <a:t> </a:t>
            </a:r>
            <a:r>
              <a:rPr lang="it-IT" dirty="0" err="1">
                <a:solidFill>
                  <a:prstClr val="black"/>
                </a:solidFill>
              </a:rPr>
              <a:t>pies</a:t>
            </a:r>
            <a:r>
              <a:rPr lang="it-IT" dirty="0">
                <a:solidFill>
                  <a:prstClr val="black"/>
                </a:solidFill>
              </a:rPr>
              <a:t>....</a:t>
            </a:r>
            <a:r>
              <a:rPr lang="it-IT" dirty="0" err="1">
                <a:solidFill>
                  <a:prstClr val="black"/>
                </a:solidFill>
              </a:rPr>
              <a:t>¿Cómo</a:t>
            </a:r>
            <a:r>
              <a:rPr lang="it-IT" dirty="0">
                <a:solidFill>
                  <a:prstClr val="black"/>
                </a:solidFill>
              </a:rPr>
              <a:t> </a:t>
            </a:r>
            <a:r>
              <a:rPr lang="it-IT" dirty="0" err="1">
                <a:solidFill>
                  <a:prstClr val="black"/>
                </a:solidFill>
              </a:rPr>
              <a:t>solucionar</a:t>
            </a:r>
            <a:r>
              <a:rPr lang="it-IT" dirty="0">
                <a:solidFill>
                  <a:prstClr val="black"/>
                </a:solidFill>
              </a:rPr>
              <a:t> </a:t>
            </a:r>
            <a:r>
              <a:rPr lang="it-IT" dirty="0" err="1">
                <a:solidFill>
                  <a:prstClr val="black"/>
                </a:solidFill>
              </a:rPr>
              <a:t>todo</a:t>
            </a:r>
            <a:r>
              <a:rPr lang="it-IT" dirty="0">
                <a:solidFill>
                  <a:prstClr val="black"/>
                </a:solidFill>
              </a:rPr>
              <a:t> </a:t>
            </a:r>
            <a:r>
              <a:rPr lang="it-IT" dirty="0" err="1">
                <a:solidFill>
                  <a:prstClr val="black"/>
                </a:solidFill>
              </a:rPr>
              <a:t>esto</a:t>
            </a:r>
            <a:r>
              <a:rPr lang="it-IT" dirty="0">
                <a:solidFill>
                  <a:prstClr val="black"/>
                </a:solidFill>
              </a:rPr>
              <a:t>? </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3455095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28638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a:solidFill>
                  <a:prstClr val="black"/>
                </a:solidFill>
              </a:rPr>
              <a:t>Y la </a:t>
            </a:r>
            <a:r>
              <a:rPr lang="it-IT" dirty="0" err="1">
                <a:solidFill>
                  <a:prstClr val="black"/>
                </a:solidFill>
              </a:rPr>
              <a:t>ayuda</a:t>
            </a:r>
            <a:r>
              <a:rPr lang="it-IT" dirty="0">
                <a:solidFill>
                  <a:prstClr val="black"/>
                </a:solidFill>
              </a:rPr>
              <a:t> </a:t>
            </a:r>
            <a:r>
              <a:rPr lang="it-IT" dirty="0" err="1">
                <a:solidFill>
                  <a:prstClr val="black"/>
                </a:solidFill>
              </a:rPr>
              <a:t>llegó</a:t>
            </a:r>
            <a:r>
              <a:rPr lang="it-IT" dirty="0">
                <a:solidFill>
                  <a:prstClr val="black"/>
                </a:solidFill>
              </a:rPr>
              <a:t>...Don Bosco lo </a:t>
            </a:r>
            <a:r>
              <a:rPr lang="it-IT" dirty="0" err="1">
                <a:solidFill>
                  <a:prstClr val="black"/>
                </a:solidFill>
              </a:rPr>
              <a:t>llamó</a:t>
            </a:r>
            <a:r>
              <a:rPr lang="it-IT" dirty="0">
                <a:solidFill>
                  <a:prstClr val="black"/>
                </a:solidFill>
              </a:rPr>
              <a:t> y le </a:t>
            </a:r>
            <a:r>
              <a:rPr lang="it-IT" dirty="0" err="1">
                <a:solidFill>
                  <a:prstClr val="black"/>
                </a:solidFill>
              </a:rPr>
              <a:t>preguntó</a:t>
            </a:r>
            <a:r>
              <a:rPr lang="it-IT" dirty="0">
                <a:solidFill>
                  <a:prstClr val="black"/>
                </a:solidFill>
              </a:rPr>
              <a:t> </a:t>
            </a:r>
            <a:r>
              <a:rPr lang="it-IT" dirty="0" err="1">
                <a:solidFill>
                  <a:prstClr val="black"/>
                </a:solidFill>
              </a:rPr>
              <a:t>el</a:t>
            </a:r>
            <a:r>
              <a:rPr lang="it-IT" dirty="0">
                <a:solidFill>
                  <a:prstClr val="black"/>
                </a:solidFill>
              </a:rPr>
              <a:t> motivo de </a:t>
            </a:r>
            <a:r>
              <a:rPr lang="it-IT" dirty="0" err="1">
                <a:solidFill>
                  <a:prstClr val="black"/>
                </a:solidFill>
              </a:rPr>
              <a:t>esa</a:t>
            </a:r>
            <a:r>
              <a:rPr lang="it-IT" dirty="0">
                <a:solidFill>
                  <a:prstClr val="black"/>
                </a:solidFill>
              </a:rPr>
              <a:t> </a:t>
            </a:r>
            <a:r>
              <a:rPr lang="it-IT" dirty="0" err="1">
                <a:solidFill>
                  <a:prstClr val="black"/>
                </a:solidFill>
              </a:rPr>
              <a:t>melancolía</a:t>
            </a:r>
            <a:r>
              <a:rPr lang="it-IT" dirty="0">
                <a:solidFill>
                  <a:prstClr val="black"/>
                </a:solidFill>
              </a:rPr>
              <a:t>. La </a:t>
            </a:r>
            <a:r>
              <a:rPr lang="it-IT" dirty="0" err="1">
                <a:solidFill>
                  <a:prstClr val="black"/>
                </a:solidFill>
              </a:rPr>
              <a:t>respuesta</a:t>
            </a:r>
            <a:r>
              <a:rPr lang="it-IT" dirty="0">
                <a:solidFill>
                  <a:prstClr val="black"/>
                </a:solidFill>
              </a:rPr>
              <a:t> de  Magone </a:t>
            </a:r>
            <a:r>
              <a:rPr lang="it-IT" dirty="0" err="1">
                <a:solidFill>
                  <a:prstClr val="black"/>
                </a:solidFill>
              </a:rPr>
              <a:t>fue</a:t>
            </a:r>
            <a:r>
              <a:rPr lang="it-IT" dirty="0">
                <a:solidFill>
                  <a:prstClr val="black"/>
                </a:solidFill>
              </a:rPr>
              <a:t> un </a:t>
            </a:r>
            <a:r>
              <a:rPr lang="it-IT" dirty="0" err="1">
                <a:solidFill>
                  <a:prstClr val="black"/>
                </a:solidFill>
              </a:rPr>
              <a:t>llanto</a:t>
            </a:r>
            <a:r>
              <a:rPr lang="it-IT" dirty="0">
                <a:solidFill>
                  <a:prstClr val="black"/>
                </a:solidFill>
              </a:rPr>
              <a:t> </a:t>
            </a:r>
            <a:r>
              <a:rPr lang="it-IT" dirty="0" err="1">
                <a:solidFill>
                  <a:prstClr val="black"/>
                </a:solidFill>
              </a:rPr>
              <a:t>descompasado</a:t>
            </a:r>
            <a:r>
              <a:rPr lang="it-IT" dirty="0">
                <a:solidFill>
                  <a:prstClr val="black"/>
                </a:solidFill>
              </a:rPr>
              <a:t>.</a:t>
            </a:r>
          </a:p>
          <a:p>
            <a:pPr algn="ctr" fontAlgn="base">
              <a:spcBef>
                <a:spcPct val="0"/>
              </a:spcBef>
              <a:spcAft>
                <a:spcPct val="0"/>
              </a:spcAft>
              <a:defRPr/>
            </a:pPr>
            <a:r>
              <a:rPr lang="it-IT" dirty="0" err="1">
                <a:solidFill>
                  <a:prstClr val="black"/>
                </a:solidFill>
              </a:rPr>
              <a:t>Quisiera</a:t>
            </a:r>
            <a:r>
              <a:rPr lang="it-IT" dirty="0">
                <a:solidFill>
                  <a:prstClr val="black"/>
                </a:solidFill>
              </a:rPr>
              <a:t> </a:t>
            </a:r>
            <a:r>
              <a:rPr lang="it-IT" dirty="0" err="1">
                <a:solidFill>
                  <a:prstClr val="black"/>
                </a:solidFill>
              </a:rPr>
              <a:t>hablar</a:t>
            </a:r>
            <a:r>
              <a:rPr lang="it-IT" dirty="0">
                <a:solidFill>
                  <a:prstClr val="black"/>
                </a:solidFill>
              </a:rPr>
              <a:t>, pero no </a:t>
            </a:r>
            <a:r>
              <a:rPr lang="it-IT" dirty="0" err="1">
                <a:solidFill>
                  <a:prstClr val="black"/>
                </a:solidFill>
              </a:rPr>
              <a:t>puedo</a:t>
            </a:r>
            <a:r>
              <a:rPr lang="it-IT" dirty="0">
                <a:solidFill>
                  <a:prstClr val="black"/>
                </a:solidFill>
              </a:rPr>
              <a:t>....- </a:t>
            </a:r>
            <a:r>
              <a:rPr lang="it-IT" dirty="0" err="1">
                <a:solidFill>
                  <a:prstClr val="black"/>
                </a:solidFill>
              </a:rPr>
              <a:t>Dime</a:t>
            </a:r>
            <a:r>
              <a:rPr lang="it-IT" dirty="0">
                <a:solidFill>
                  <a:prstClr val="black"/>
                </a:solidFill>
              </a:rPr>
              <a:t>, </a:t>
            </a:r>
            <a:r>
              <a:rPr lang="it-IT" dirty="0" err="1">
                <a:solidFill>
                  <a:prstClr val="black"/>
                </a:solidFill>
              </a:rPr>
              <a:t>entonces</a:t>
            </a:r>
            <a:r>
              <a:rPr lang="it-IT" dirty="0">
                <a:solidFill>
                  <a:prstClr val="black"/>
                </a:solidFill>
              </a:rPr>
              <a:t>, una sola </a:t>
            </a:r>
            <a:r>
              <a:rPr lang="it-IT" dirty="0" err="1">
                <a:solidFill>
                  <a:prstClr val="black"/>
                </a:solidFill>
              </a:rPr>
              <a:t>palabra-</a:t>
            </a:r>
            <a:r>
              <a:rPr lang="it-IT" dirty="0">
                <a:solidFill>
                  <a:prstClr val="black"/>
                </a:solidFill>
              </a:rPr>
              <a:t> le </a:t>
            </a:r>
            <a:r>
              <a:rPr lang="it-IT" dirty="0" err="1">
                <a:solidFill>
                  <a:prstClr val="black"/>
                </a:solidFill>
              </a:rPr>
              <a:t>dijo</a:t>
            </a:r>
            <a:r>
              <a:rPr lang="it-IT" dirty="0">
                <a:solidFill>
                  <a:prstClr val="black"/>
                </a:solidFill>
              </a:rPr>
              <a:t> Don Bosco.</a:t>
            </a:r>
          </a:p>
          <a:p>
            <a:pPr algn="ctr" fontAlgn="base">
              <a:spcBef>
                <a:spcPct val="0"/>
              </a:spcBef>
              <a:spcAft>
                <a:spcPct val="0"/>
              </a:spcAft>
              <a:defRPr/>
            </a:pPr>
            <a:r>
              <a:rPr lang="it-IT" dirty="0" err="1">
                <a:solidFill>
                  <a:prstClr val="black"/>
                </a:solidFill>
              </a:rPr>
              <a:t>¡Es</a:t>
            </a:r>
            <a:r>
              <a:rPr lang="it-IT" dirty="0">
                <a:solidFill>
                  <a:prstClr val="black"/>
                </a:solidFill>
              </a:rPr>
              <a:t> </a:t>
            </a:r>
            <a:r>
              <a:rPr lang="it-IT" dirty="0" err="1">
                <a:solidFill>
                  <a:prstClr val="black"/>
                </a:solidFill>
              </a:rPr>
              <a:t>que</a:t>
            </a:r>
            <a:r>
              <a:rPr lang="it-IT" dirty="0">
                <a:solidFill>
                  <a:prstClr val="black"/>
                </a:solidFill>
              </a:rPr>
              <a:t> tengo la </a:t>
            </a:r>
            <a:r>
              <a:rPr lang="it-IT" dirty="0" err="1">
                <a:solidFill>
                  <a:prstClr val="black"/>
                </a:solidFill>
              </a:rPr>
              <a:t>conciencia</a:t>
            </a:r>
            <a:r>
              <a:rPr lang="it-IT" dirty="0">
                <a:solidFill>
                  <a:prstClr val="black"/>
                </a:solidFill>
              </a:rPr>
              <a:t> </a:t>
            </a:r>
            <a:r>
              <a:rPr lang="it-IT" dirty="0" err="1">
                <a:solidFill>
                  <a:prstClr val="black"/>
                </a:solidFill>
              </a:rPr>
              <a:t>embrollada</a:t>
            </a:r>
            <a:r>
              <a:rPr lang="it-IT" dirty="0">
                <a:solidFill>
                  <a:prstClr val="black"/>
                </a:solidFill>
              </a:rPr>
              <a:t> y </a:t>
            </a:r>
            <a:r>
              <a:rPr lang="it-IT" dirty="0" err="1">
                <a:solidFill>
                  <a:prstClr val="black"/>
                </a:solidFill>
              </a:rPr>
              <a:t>confundida</a:t>
            </a:r>
            <a:r>
              <a:rPr lang="it-IT" dirty="0">
                <a:solidFill>
                  <a:prstClr val="black"/>
                </a:solidFill>
              </a:rPr>
              <a:t>! </a:t>
            </a:r>
            <a:endParaRPr lang="es-ES"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8805376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a:solidFill>
                  <a:prstClr val="black"/>
                </a:solidFill>
              </a:rPr>
              <a:t>Y don Bosco le </a:t>
            </a:r>
            <a:r>
              <a:rPr lang="it-IT" dirty="0" err="1">
                <a:solidFill>
                  <a:prstClr val="black"/>
                </a:solidFill>
              </a:rPr>
              <a:t>dijo</a:t>
            </a:r>
            <a:r>
              <a:rPr lang="it-IT" dirty="0">
                <a:solidFill>
                  <a:prstClr val="black"/>
                </a:solidFill>
              </a:rPr>
              <a:t>: comprendo! </a:t>
            </a:r>
            <a:r>
              <a:rPr lang="it-IT" dirty="0" err="1">
                <a:solidFill>
                  <a:prstClr val="black"/>
                </a:solidFill>
              </a:rPr>
              <a:t>Todo</a:t>
            </a:r>
            <a:r>
              <a:rPr lang="it-IT" dirty="0">
                <a:solidFill>
                  <a:prstClr val="black"/>
                </a:solidFill>
              </a:rPr>
              <a:t> tiene </a:t>
            </a:r>
            <a:r>
              <a:rPr lang="it-IT" dirty="0" err="1">
                <a:solidFill>
                  <a:prstClr val="black"/>
                </a:solidFill>
              </a:rPr>
              <a:t>fácil</a:t>
            </a:r>
            <a:r>
              <a:rPr lang="it-IT" dirty="0">
                <a:solidFill>
                  <a:prstClr val="black"/>
                </a:solidFill>
              </a:rPr>
              <a:t>  </a:t>
            </a:r>
            <a:r>
              <a:rPr lang="it-IT" dirty="0" err="1">
                <a:solidFill>
                  <a:prstClr val="black"/>
                </a:solidFill>
              </a:rPr>
              <a:t>solución</a:t>
            </a:r>
            <a:r>
              <a:rPr lang="it-IT" dirty="0">
                <a:solidFill>
                  <a:prstClr val="black"/>
                </a:solidFill>
              </a:rPr>
              <a:t>! </a:t>
            </a:r>
            <a:r>
              <a:rPr lang="it-IT" dirty="0" err="1">
                <a:solidFill>
                  <a:prstClr val="black"/>
                </a:solidFill>
              </a:rPr>
              <a:t>Ven</a:t>
            </a:r>
            <a:r>
              <a:rPr lang="it-IT" dirty="0">
                <a:solidFill>
                  <a:prstClr val="black"/>
                </a:solidFill>
              </a:rPr>
              <a:t>, a </a:t>
            </a:r>
            <a:r>
              <a:rPr lang="it-IT" dirty="0" err="1">
                <a:solidFill>
                  <a:prstClr val="black"/>
                </a:solidFill>
              </a:rPr>
              <a:t>confesar</a:t>
            </a:r>
            <a:r>
              <a:rPr lang="it-IT" dirty="0">
                <a:solidFill>
                  <a:prstClr val="black"/>
                </a:solidFill>
              </a:rPr>
              <a:t> tu </a:t>
            </a:r>
            <a:r>
              <a:rPr lang="it-IT" dirty="0" err="1">
                <a:solidFill>
                  <a:prstClr val="black"/>
                </a:solidFill>
              </a:rPr>
              <a:t>pasado</a:t>
            </a:r>
            <a:r>
              <a:rPr lang="it-IT" dirty="0">
                <a:solidFill>
                  <a:prstClr val="black"/>
                </a:solidFill>
              </a:rPr>
              <a:t>. </a:t>
            </a:r>
            <a:endParaRPr lang="es-ES" dirty="0">
              <a:solidFill>
                <a:prstClr val="black"/>
              </a:solidFill>
            </a:endParaRPr>
          </a:p>
          <a:p>
            <a:pPr algn="ctr" fontAlgn="base">
              <a:spcBef>
                <a:spcPct val="0"/>
              </a:spcBef>
              <a:spcAft>
                <a:spcPct val="0"/>
              </a:spcAft>
              <a:defRPr/>
            </a:pPr>
            <a:r>
              <a:rPr lang="it-IT" dirty="0">
                <a:solidFill>
                  <a:prstClr val="black"/>
                </a:solidFill>
              </a:rPr>
              <a:t>Un  </a:t>
            </a:r>
            <a:r>
              <a:rPr lang="it-IT" dirty="0" err="1">
                <a:solidFill>
                  <a:prstClr val="black"/>
                </a:solidFill>
              </a:rPr>
              <a:t>relámpago</a:t>
            </a:r>
            <a:r>
              <a:rPr lang="it-IT" dirty="0">
                <a:solidFill>
                  <a:prstClr val="black"/>
                </a:solidFill>
              </a:rPr>
              <a:t> de </a:t>
            </a:r>
            <a:r>
              <a:rPr lang="it-IT" dirty="0" err="1">
                <a:solidFill>
                  <a:prstClr val="black"/>
                </a:solidFill>
              </a:rPr>
              <a:t>alegría</a:t>
            </a:r>
            <a:r>
              <a:rPr lang="it-IT" dirty="0">
                <a:solidFill>
                  <a:prstClr val="black"/>
                </a:solidFill>
              </a:rPr>
              <a:t> </a:t>
            </a:r>
            <a:r>
              <a:rPr lang="it-IT" dirty="0" err="1">
                <a:solidFill>
                  <a:prstClr val="black"/>
                </a:solidFill>
              </a:rPr>
              <a:t>cruzó</a:t>
            </a:r>
            <a:r>
              <a:rPr lang="it-IT" dirty="0">
                <a:solidFill>
                  <a:prstClr val="black"/>
                </a:solidFill>
              </a:rPr>
              <a:t> por </a:t>
            </a:r>
            <a:r>
              <a:rPr lang="it-IT" dirty="0" err="1">
                <a:solidFill>
                  <a:prstClr val="black"/>
                </a:solidFill>
              </a:rPr>
              <a:t>el</a:t>
            </a:r>
            <a:r>
              <a:rPr lang="it-IT" dirty="0">
                <a:solidFill>
                  <a:prstClr val="black"/>
                </a:solidFill>
              </a:rPr>
              <a:t> </a:t>
            </a:r>
            <a:r>
              <a:rPr lang="it-IT" dirty="0" err="1">
                <a:solidFill>
                  <a:prstClr val="black"/>
                </a:solidFill>
              </a:rPr>
              <a:t>corazón</a:t>
            </a:r>
            <a:r>
              <a:rPr lang="it-IT" dirty="0">
                <a:solidFill>
                  <a:prstClr val="black"/>
                </a:solidFill>
              </a:rPr>
              <a:t> de Miguel...</a:t>
            </a:r>
            <a:r>
              <a:rPr lang="it-IT" dirty="0" err="1">
                <a:solidFill>
                  <a:prstClr val="black"/>
                </a:solidFill>
              </a:rPr>
              <a:t>Había</a:t>
            </a:r>
            <a:r>
              <a:rPr lang="it-IT" dirty="0">
                <a:solidFill>
                  <a:prstClr val="black"/>
                </a:solidFill>
              </a:rPr>
              <a:t> </a:t>
            </a:r>
            <a:r>
              <a:rPr lang="it-IT" dirty="0" err="1">
                <a:solidFill>
                  <a:prstClr val="black"/>
                </a:solidFill>
              </a:rPr>
              <a:t>encontrado</a:t>
            </a:r>
            <a:r>
              <a:rPr lang="it-IT" dirty="0">
                <a:solidFill>
                  <a:prstClr val="black"/>
                </a:solidFill>
              </a:rPr>
              <a:t> al </a:t>
            </a:r>
            <a:r>
              <a:rPr lang="it-IT" dirty="0" err="1">
                <a:solidFill>
                  <a:prstClr val="black"/>
                </a:solidFill>
              </a:rPr>
              <a:t>amigo</a:t>
            </a:r>
            <a:r>
              <a:rPr lang="it-IT" dirty="0">
                <a:solidFill>
                  <a:prstClr val="black"/>
                </a:solidFill>
              </a:rPr>
              <a:t> de su alma...!</a:t>
            </a:r>
          </a:p>
          <a:p>
            <a:pPr algn="ctr" fontAlgn="base">
              <a:spcBef>
                <a:spcPct val="0"/>
              </a:spcBef>
              <a:spcAft>
                <a:spcPct val="0"/>
              </a:spcAft>
              <a:defRPr/>
            </a:pPr>
            <a:endParaRPr lang="it-IT"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2751255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LA VERDADERA ALEGRIA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86314"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428860" y="2714620"/>
            <a:ext cx="5143536"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err="1">
                <a:solidFill>
                  <a:prstClr val="black"/>
                </a:solidFill>
              </a:rPr>
              <a:t>Noche</a:t>
            </a:r>
            <a:r>
              <a:rPr lang="it-IT" dirty="0">
                <a:solidFill>
                  <a:prstClr val="black"/>
                </a:solidFill>
              </a:rPr>
              <a:t> </a:t>
            </a:r>
            <a:r>
              <a:rPr lang="it-IT" dirty="0" err="1">
                <a:solidFill>
                  <a:prstClr val="black"/>
                </a:solidFill>
              </a:rPr>
              <a:t>tranquila</a:t>
            </a:r>
            <a:r>
              <a:rPr lang="it-IT" dirty="0">
                <a:solidFill>
                  <a:prstClr val="black"/>
                </a:solidFill>
              </a:rPr>
              <a:t>. En </a:t>
            </a:r>
            <a:r>
              <a:rPr lang="it-IT" dirty="0" err="1">
                <a:solidFill>
                  <a:prstClr val="black"/>
                </a:solidFill>
              </a:rPr>
              <a:t>el</a:t>
            </a:r>
            <a:r>
              <a:rPr lang="it-IT" dirty="0">
                <a:solidFill>
                  <a:prstClr val="black"/>
                </a:solidFill>
              </a:rPr>
              <a:t> cielo </a:t>
            </a:r>
            <a:r>
              <a:rPr lang="it-IT" dirty="0" err="1">
                <a:solidFill>
                  <a:prstClr val="black"/>
                </a:solidFill>
              </a:rPr>
              <a:t>las</a:t>
            </a:r>
            <a:r>
              <a:rPr lang="it-IT" dirty="0">
                <a:solidFill>
                  <a:prstClr val="black"/>
                </a:solidFill>
              </a:rPr>
              <a:t> </a:t>
            </a:r>
            <a:r>
              <a:rPr lang="it-IT" dirty="0" err="1">
                <a:solidFill>
                  <a:prstClr val="black"/>
                </a:solidFill>
              </a:rPr>
              <a:t>estrellas</a:t>
            </a:r>
            <a:r>
              <a:rPr lang="it-IT" dirty="0">
                <a:solidFill>
                  <a:prstClr val="black"/>
                </a:solidFill>
              </a:rPr>
              <a:t> </a:t>
            </a:r>
            <a:r>
              <a:rPr lang="it-IT" dirty="0" err="1">
                <a:solidFill>
                  <a:prstClr val="black"/>
                </a:solidFill>
              </a:rPr>
              <a:t>titilan</a:t>
            </a:r>
            <a:r>
              <a:rPr lang="it-IT" dirty="0">
                <a:solidFill>
                  <a:prstClr val="black"/>
                </a:solidFill>
              </a:rPr>
              <a:t> </a:t>
            </a:r>
            <a:r>
              <a:rPr lang="it-IT" dirty="0" err="1">
                <a:solidFill>
                  <a:prstClr val="black"/>
                </a:solidFill>
              </a:rPr>
              <a:t>cercanas</a:t>
            </a:r>
            <a:r>
              <a:rPr lang="it-IT" dirty="0">
                <a:solidFill>
                  <a:prstClr val="black"/>
                </a:solidFill>
              </a:rPr>
              <a:t>. </a:t>
            </a:r>
          </a:p>
          <a:p>
            <a:pPr algn="ctr" fontAlgn="base">
              <a:spcBef>
                <a:spcPct val="0"/>
              </a:spcBef>
              <a:spcAft>
                <a:spcPct val="0"/>
              </a:spcAft>
              <a:defRPr/>
            </a:pPr>
            <a:r>
              <a:rPr lang="it-IT" dirty="0" err="1">
                <a:solidFill>
                  <a:prstClr val="black"/>
                </a:solidFill>
              </a:rPr>
              <a:t>cuando</a:t>
            </a:r>
            <a:r>
              <a:rPr lang="it-IT" dirty="0">
                <a:solidFill>
                  <a:prstClr val="black"/>
                </a:solidFill>
              </a:rPr>
              <a:t> la mano del sacerdote se </a:t>
            </a:r>
            <a:r>
              <a:rPr lang="it-IT" dirty="0" err="1">
                <a:solidFill>
                  <a:prstClr val="black"/>
                </a:solidFill>
              </a:rPr>
              <a:t>elevó</a:t>
            </a:r>
            <a:r>
              <a:rPr lang="it-IT" dirty="0">
                <a:solidFill>
                  <a:prstClr val="black"/>
                </a:solidFill>
              </a:rPr>
              <a:t> con </a:t>
            </a:r>
            <a:r>
              <a:rPr lang="it-IT" dirty="0" err="1">
                <a:solidFill>
                  <a:prstClr val="black"/>
                </a:solidFill>
              </a:rPr>
              <a:t>toda</a:t>
            </a:r>
            <a:r>
              <a:rPr lang="it-IT" dirty="0">
                <a:solidFill>
                  <a:prstClr val="black"/>
                </a:solidFill>
              </a:rPr>
              <a:t> la </a:t>
            </a:r>
            <a:r>
              <a:rPr lang="it-IT" dirty="0" err="1">
                <a:solidFill>
                  <a:prstClr val="black"/>
                </a:solidFill>
              </a:rPr>
              <a:t>realidad</a:t>
            </a:r>
            <a:r>
              <a:rPr lang="it-IT" dirty="0">
                <a:solidFill>
                  <a:prstClr val="black"/>
                </a:solidFill>
              </a:rPr>
              <a:t> del </a:t>
            </a:r>
            <a:r>
              <a:rPr lang="it-IT" dirty="0" err="1">
                <a:solidFill>
                  <a:prstClr val="black"/>
                </a:solidFill>
              </a:rPr>
              <a:t>perdón</a:t>
            </a:r>
            <a:r>
              <a:rPr lang="it-IT" dirty="0">
                <a:solidFill>
                  <a:prstClr val="black"/>
                </a:solidFill>
              </a:rPr>
              <a:t>, un sincero </a:t>
            </a:r>
            <a:r>
              <a:rPr lang="it-IT" dirty="0" err="1">
                <a:solidFill>
                  <a:prstClr val="black"/>
                </a:solidFill>
              </a:rPr>
              <a:t>arrepentimiento</a:t>
            </a:r>
            <a:r>
              <a:rPr lang="it-IT" dirty="0">
                <a:solidFill>
                  <a:prstClr val="black"/>
                </a:solidFill>
              </a:rPr>
              <a:t> se </a:t>
            </a:r>
            <a:r>
              <a:rPr lang="it-IT" dirty="0" err="1">
                <a:solidFill>
                  <a:prstClr val="black"/>
                </a:solidFill>
              </a:rPr>
              <a:t>unió</a:t>
            </a:r>
            <a:r>
              <a:rPr lang="it-IT" dirty="0">
                <a:solidFill>
                  <a:prstClr val="black"/>
                </a:solidFill>
              </a:rPr>
              <a:t> a la </a:t>
            </a:r>
            <a:r>
              <a:rPr lang="it-IT" dirty="0" err="1">
                <a:solidFill>
                  <a:prstClr val="black"/>
                </a:solidFill>
              </a:rPr>
              <a:t>más</a:t>
            </a:r>
            <a:r>
              <a:rPr lang="it-IT" dirty="0">
                <a:solidFill>
                  <a:prstClr val="black"/>
                </a:solidFill>
              </a:rPr>
              <a:t> pura </a:t>
            </a:r>
            <a:r>
              <a:rPr lang="it-IT" dirty="0" err="1">
                <a:solidFill>
                  <a:prstClr val="black"/>
                </a:solidFill>
              </a:rPr>
              <a:t>alegría</a:t>
            </a:r>
            <a:r>
              <a:rPr lang="it-IT" dirty="0">
                <a:solidFill>
                  <a:prstClr val="black"/>
                </a:solidFill>
              </a:rPr>
              <a:t>.</a:t>
            </a:r>
          </a:p>
          <a:p>
            <a:pPr algn="ctr" fontAlgn="base">
              <a:spcBef>
                <a:spcPct val="0"/>
              </a:spcBef>
              <a:spcAft>
                <a:spcPct val="0"/>
              </a:spcAft>
              <a:defRPr/>
            </a:pPr>
            <a:endParaRPr lang="it-IT" b="1"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2575540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71" name="Figura a mano libera 70"/>
          <p:cNvSpPr/>
          <p:nvPr/>
        </p:nvSpPr>
        <p:spPr>
          <a:xfrm>
            <a:off x="11113" y="4849813"/>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41" name="Picture 11" descr="http://c4.ac-images.myspacecdn.com/images02/30/m_13e209603d134a72905b536c5951407b.gif"/>
          <p:cNvPicPr>
            <a:picLocks noChangeAspect="1" noChangeArrowheads="1"/>
          </p:cNvPicPr>
          <p:nvPr/>
        </p:nvPicPr>
        <p:blipFill>
          <a:blip r:embed="rId3" cstate="print"/>
          <a:srcRect/>
          <a:stretch>
            <a:fillRect/>
          </a:stretch>
        </p:blipFill>
        <p:spPr bwMode="auto">
          <a:xfrm>
            <a:off x="1664939" y="2928934"/>
            <a:ext cx="2428891" cy="1785950"/>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9" name="Cuore 168"/>
          <p:cNvSpPr/>
          <p:nvPr/>
        </p:nvSpPr>
        <p:spPr>
          <a:xfrm rot="10800000">
            <a:off x="928688" y="1643063"/>
            <a:ext cx="1285875" cy="1214437"/>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sp>
        <p:nvSpPr>
          <p:cNvPr id="170" name="Cuore 169"/>
          <p:cNvSpPr/>
          <p:nvPr/>
        </p:nvSpPr>
        <p:spPr>
          <a:xfrm>
            <a:off x="857250" y="571500"/>
            <a:ext cx="1428750" cy="1071563"/>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1" name="Cuore 170"/>
          <p:cNvSpPr/>
          <p:nvPr/>
        </p:nvSpPr>
        <p:spPr>
          <a:xfrm rot="5400000">
            <a:off x="1535906" y="1035844"/>
            <a:ext cx="1285875" cy="1214438"/>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2" name="Cuore 171"/>
          <p:cNvSpPr/>
          <p:nvPr/>
        </p:nvSpPr>
        <p:spPr>
          <a:xfrm rot="16200000">
            <a:off x="321468" y="1107282"/>
            <a:ext cx="1357313" cy="1143000"/>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69" name="CasellaDiTesto 13"/>
          <p:cNvSpPr txBox="1">
            <a:spLocks noChangeArrowheads="1"/>
          </p:cNvSpPr>
          <p:nvPr/>
        </p:nvSpPr>
        <p:spPr bwMode="auto">
          <a:xfrm>
            <a:off x="4286248" y="3571876"/>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UNA VIDA SINGULAR Y ROMÁNTICA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70" name="CasellaDiTesto 13"/>
          <p:cNvSpPr txBox="1">
            <a:spLocks noChangeArrowheads="1"/>
          </p:cNvSpPr>
          <p:nvPr/>
        </p:nvSpPr>
        <p:spPr bwMode="auto">
          <a:xfrm>
            <a:off x="4357686" y="2571744"/>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MAGONE</a:t>
            </a:r>
          </a:p>
        </p:txBody>
      </p:sp>
      <p:pic>
        <p:nvPicPr>
          <p:cNvPr id="47" name="3.1 para ser santo - MIGUEL.wav">
            <a:hlinkClick r:id="" action="ppaction://media"/>
          </p:cNvPr>
          <p:cNvPicPr>
            <a:picLocks noRot="1" noChangeAspect="1"/>
          </p:cNvPicPr>
          <p:nvPr>
            <a:audioFile r:link="rId1"/>
          </p:nvPr>
        </p:nvPicPr>
        <p:blipFill>
          <a:blip r:embed="rId4" cstate="print"/>
          <a:stretch>
            <a:fillRect/>
          </a:stretch>
        </p:blipFill>
        <p:spPr>
          <a:xfrm>
            <a:off x="7358082" y="6000768"/>
            <a:ext cx="304800" cy="304800"/>
          </a:xfrm>
          <a:prstGeom prst="rect">
            <a:avLst/>
          </a:prstGeom>
        </p:spPr>
      </p:pic>
    </p:spTree>
    <p:extLst>
      <p:ext uri="{BB962C8B-B14F-4D97-AF65-F5344CB8AC3E}">
        <p14:creationId xmlns:p14="http://schemas.microsoft.com/office/powerpoint/2010/main" val="1329423662"/>
      </p:ext>
    </p:extLst>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200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0"/>
                                        <p:tgtEl>
                                          <p:spTgt spid="70"/>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18" fill="hold" display="0">
                  <p:stCondLst>
                    <p:cond delay="indefinite"/>
                  </p:stCondLst>
                  <p:endCondLst>
                    <p:cond evt="onPrev" delay="0">
                      <p:tgtEl>
                        <p:sldTgt/>
                      </p:tgtEl>
                    </p:cond>
                    <p:cond evt="onStopAudio" delay="0">
                      <p:tgtEl>
                        <p:sldTgt/>
                      </p:tgtEl>
                    </p:cond>
                  </p:endCondLst>
                </p:cTn>
                <p:tgtEl>
                  <p:spTgt spid="4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714612" y="2428868"/>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EN EL PARAISO</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6" name="Figura a mano libera 35"/>
          <p:cNvSpPr/>
          <p:nvPr/>
        </p:nvSpPr>
        <p:spPr>
          <a:xfrm>
            <a:off x="11113" y="4964113"/>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9" name="Freccia a destra 38">
            <a:hlinkClick r:id="" action="ppaction://hlinkshowjump?jump=nextslide"/>
          </p:cNvPr>
          <p:cNvSpPr/>
          <p:nvPr/>
        </p:nvSpPr>
        <p:spPr>
          <a:xfrm>
            <a:off x="4786314" y="5072074"/>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0" name="CasellaDiTesto 39"/>
          <p:cNvSpPr txBox="1"/>
          <p:nvPr/>
        </p:nvSpPr>
        <p:spPr>
          <a:xfrm>
            <a:off x="2571736" y="2763750"/>
            <a:ext cx="5000660"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err="1">
                <a:solidFill>
                  <a:prstClr val="black"/>
                </a:solidFill>
              </a:rPr>
              <a:t>El</a:t>
            </a:r>
            <a:r>
              <a:rPr lang="it-IT" dirty="0">
                <a:solidFill>
                  <a:prstClr val="black"/>
                </a:solidFill>
              </a:rPr>
              <a:t> </a:t>
            </a:r>
            <a:r>
              <a:rPr lang="it-IT" dirty="0" err="1">
                <a:solidFill>
                  <a:prstClr val="black"/>
                </a:solidFill>
              </a:rPr>
              <a:t>miércoles</a:t>
            </a:r>
            <a:r>
              <a:rPr lang="it-IT" dirty="0">
                <a:solidFill>
                  <a:prstClr val="black"/>
                </a:solidFill>
              </a:rPr>
              <a:t> 19 de </a:t>
            </a:r>
            <a:r>
              <a:rPr lang="it-IT" dirty="0" err="1">
                <a:solidFill>
                  <a:prstClr val="black"/>
                </a:solidFill>
              </a:rPr>
              <a:t>enero</a:t>
            </a:r>
            <a:r>
              <a:rPr lang="it-IT" dirty="0">
                <a:solidFill>
                  <a:prstClr val="black"/>
                </a:solidFill>
              </a:rPr>
              <a:t> </a:t>
            </a:r>
            <a:r>
              <a:rPr lang="it-IT" dirty="0" err="1">
                <a:solidFill>
                  <a:prstClr val="black"/>
                </a:solidFill>
              </a:rPr>
              <a:t>enfermo</a:t>
            </a:r>
            <a:r>
              <a:rPr lang="it-IT" dirty="0">
                <a:solidFill>
                  <a:prstClr val="black"/>
                </a:solidFill>
              </a:rPr>
              <a:t> de </a:t>
            </a:r>
            <a:r>
              <a:rPr lang="it-IT" dirty="0" err="1">
                <a:solidFill>
                  <a:prstClr val="black"/>
                </a:solidFill>
              </a:rPr>
              <a:t>lombrices</a:t>
            </a:r>
            <a:r>
              <a:rPr lang="it-IT" dirty="0">
                <a:solidFill>
                  <a:prstClr val="black"/>
                </a:solidFill>
              </a:rPr>
              <a:t> (lo </a:t>
            </a:r>
            <a:r>
              <a:rPr lang="it-IT" dirty="0" err="1">
                <a:solidFill>
                  <a:prstClr val="black"/>
                </a:solidFill>
              </a:rPr>
              <a:t>cual</a:t>
            </a:r>
            <a:r>
              <a:rPr lang="it-IT" dirty="0">
                <a:solidFill>
                  <a:prstClr val="black"/>
                </a:solidFill>
              </a:rPr>
              <a:t> era </a:t>
            </a:r>
            <a:r>
              <a:rPr lang="it-IT" dirty="0" err="1">
                <a:solidFill>
                  <a:prstClr val="black"/>
                </a:solidFill>
              </a:rPr>
              <a:t>frecuente</a:t>
            </a:r>
            <a:r>
              <a:rPr lang="it-IT" dirty="0">
                <a:solidFill>
                  <a:prstClr val="black"/>
                </a:solidFill>
              </a:rPr>
              <a:t> en </a:t>
            </a:r>
            <a:r>
              <a:rPr lang="it-IT" dirty="0" err="1">
                <a:solidFill>
                  <a:prstClr val="black"/>
                </a:solidFill>
              </a:rPr>
              <a:t>él</a:t>
            </a:r>
            <a:r>
              <a:rPr lang="it-IT" dirty="0">
                <a:solidFill>
                  <a:prstClr val="black"/>
                </a:solidFill>
              </a:rPr>
              <a:t>) </a:t>
            </a:r>
            <a:r>
              <a:rPr lang="it-IT" dirty="0" err="1">
                <a:solidFill>
                  <a:prstClr val="black"/>
                </a:solidFill>
              </a:rPr>
              <a:t>hacia</a:t>
            </a:r>
            <a:r>
              <a:rPr lang="it-IT" dirty="0">
                <a:solidFill>
                  <a:prstClr val="black"/>
                </a:solidFill>
              </a:rPr>
              <a:t> </a:t>
            </a:r>
            <a:r>
              <a:rPr lang="it-IT" dirty="0" err="1">
                <a:solidFill>
                  <a:prstClr val="black"/>
                </a:solidFill>
              </a:rPr>
              <a:t>las</a:t>
            </a:r>
            <a:r>
              <a:rPr lang="it-IT" dirty="0">
                <a:solidFill>
                  <a:prstClr val="black"/>
                </a:solidFill>
              </a:rPr>
              <a:t> </a:t>
            </a:r>
            <a:r>
              <a:rPr lang="it-IT" dirty="0" err="1">
                <a:solidFill>
                  <a:prstClr val="black"/>
                </a:solidFill>
              </a:rPr>
              <a:t>dos</a:t>
            </a:r>
            <a:r>
              <a:rPr lang="it-IT" dirty="0">
                <a:solidFill>
                  <a:prstClr val="black"/>
                </a:solidFill>
              </a:rPr>
              <a:t> de la tarde </a:t>
            </a:r>
            <a:r>
              <a:rPr lang="it-IT" dirty="0" err="1">
                <a:solidFill>
                  <a:prstClr val="black"/>
                </a:solidFill>
              </a:rPr>
              <a:t>presentaba</a:t>
            </a:r>
            <a:r>
              <a:rPr lang="it-IT" dirty="0">
                <a:solidFill>
                  <a:prstClr val="black"/>
                </a:solidFill>
              </a:rPr>
              <a:t>  un </a:t>
            </a:r>
            <a:r>
              <a:rPr lang="it-IT" dirty="0" err="1">
                <a:solidFill>
                  <a:prstClr val="black"/>
                </a:solidFill>
              </a:rPr>
              <a:t>derrame</a:t>
            </a:r>
            <a:r>
              <a:rPr lang="it-IT" dirty="0">
                <a:solidFill>
                  <a:prstClr val="black"/>
                </a:solidFill>
              </a:rPr>
              <a:t> en </a:t>
            </a:r>
            <a:r>
              <a:rPr lang="it-IT" dirty="0" err="1">
                <a:solidFill>
                  <a:prstClr val="black"/>
                </a:solidFill>
              </a:rPr>
              <a:t>el</a:t>
            </a:r>
            <a:r>
              <a:rPr lang="it-IT" dirty="0">
                <a:solidFill>
                  <a:prstClr val="black"/>
                </a:solidFill>
              </a:rPr>
              <a:t> </a:t>
            </a:r>
            <a:r>
              <a:rPr lang="it-IT" dirty="0" err="1">
                <a:solidFill>
                  <a:prstClr val="black"/>
                </a:solidFill>
              </a:rPr>
              <a:t>estómago</a:t>
            </a:r>
            <a:r>
              <a:rPr lang="it-IT" dirty="0">
                <a:solidFill>
                  <a:prstClr val="black"/>
                </a:solidFill>
              </a:rPr>
              <a:t>.</a:t>
            </a:r>
          </a:p>
          <a:p>
            <a:pPr algn="ctr" fontAlgn="base">
              <a:spcBef>
                <a:spcPct val="0"/>
              </a:spcBef>
              <a:spcAft>
                <a:spcPct val="0"/>
              </a:spcAft>
              <a:defRPr/>
            </a:pPr>
            <a:r>
              <a:rPr lang="it-IT" dirty="0">
                <a:solidFill>
                  <a:prstClr val="black"/>
                </a:solidFill>
              </a:rPr>
              <a:t>Se </a:t>
            </a:r>
            <a:r>
              <a:rPr lang="it-IT" dirty="0" err="1">
                <a:solidFill>
                  <a:prstClr val="black"/>
                </a:solidFill>
              </a:rPr>
              <a:t>hecho</a:t>
            </a:r>
            <a:r>
              <a:rPr lang="it-IT" dirty="0">
                <a:solidFill>
                  <a:prstClr val="black"/>
                </a:solidFill>
              </a:rPr>
              <a:t> mano de </a:t>
            </a:r>
            <a:r>
              <a:rPr lang="it-IT" dirty="0" err="1">
                <a:solidFill>
                  <a:prstClr val="black"/>
                </a:solidFill>
              </a:rPr>
              <a:t>todo</a:t>
            </a:r>
            <a:r>
              <a:rPr lang="it-IT" dirty="0">
                <a:solidFill>
                  <a:prstClr val="black"/>
                </a:solidFill>
              </a:rPr>
              <a:t> en un </a:t>
            </a:r>
            <a:r>
              <a:rPr lang="it-IT" dirty="0" err="1">
                <a:solidFill>
                  <a:prstClr val="black"/>
                </a:solidFill>
              </a:rPr>
              <a:t>esfuerzo</a:t>
            </a:r>
            <a:r>
              <a:rPr lang="it-IT" dirty="0">
                <a:solidFill>
                  <a:prstClr val="black"/>
                </a:solidFill>
              </a:rPr>
              <a:t> </a:t>
            </a:r>
            <a:r>
              <a:rPr lang="it-IT" dirty="0" err="1">
                <a:solidFill>
                  <a:prstClr val="black"/>
                </a:solidFill>
              </a:rPr>
              <a:t>posible</a:t>
            </a:r>
            <a:r>
              <a:rPr lang="it-IT" dirty="0">
                <a:solidFill>
                  <a:prstClr val="black"/>
                </a:solidFill>
              </a:rPr>
              <a:t> pero </a:t>
            </a:r>
            <a:r>
              <a:rPr lang="it-IT" dirty="0" err="1">
                <a:solidFill>
                  <a:prstClr val="black"/>
                </a:solidFill>
              </a:rPr>
              <a:t>fue</a:t>
            </a:r>
            <a:r>
              <a:rPr lang="it-IT" dirty="0">
                <a:solidFill>
                  <a:prstClr val="black"/>
                </a:solidFill>
              </a:rPr>
              <a:t> </a:t>
            </a:r>
            <a:r>
              <a:rPr lang="it-IT" dirty="0" err="1">
                <a:solidFill>
                  <a:prstClr val="black"/>
                </a:solidFill>
              </a:rPr>
              <a:t>inútil</a:t>
            </a:r>
            <a:r>
              <a:rPr lang="it-IT" dirty="0">
                <a:solidFill>
                  <a:prstClr val="black"/>
                </a:solidFill>
              </a:rPr>
              <a:t>. </a:t>
            </a:r>
          </a:p>
        </p:txBody>
      </p:sp>
      <p:pic>
        <p:nvPicPr>
          <p:cNvPr id="38"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28269103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asellaDiTesto 13"/>
          <p:cNvSpPr txBox="1">
            <a:spLocks noChangeArrowheads="1"/>
          </p:cNvSpPr>
          <p:nvPr/>
        </p:nvSpPr>
        <p:spPr bwMode="auto">
          <a:xfrm>
            <a:off x="2643174" y="2428868"/>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EN EL PARAISO</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6" name="Figura a mano libera 35"/>
          <p:cNvSpPr/>
          <p:nvPr/>
        </p:nvSpPr>
        <p:spPr>
          <a:xfrm>
            <a:off x="11113" y="4849813"/>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0" name="Freccia a destra 39">
            <a:hlinkClick r:id="" action="ppaction://hlinkshowjump?jump=nextslide"/>
          </p:cNvPr>
          <p:cNvSpPr/>
          <p:nvPr/>
        </p:nvSpPr>
        <p:spPr>
          <a:xfrm>
            <a:off x="4786314" y="464344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44"/>
          <p:cNvSpPr txBox="1"/>
          <p:nvPr/>
        </p:nvSpPr>
        <p:spPr>
          <a:xfrm>
            <a:off x="2500298" y="2857496"/>
            <a:ext cx="5000660" cy="1754326"/>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endParaRPr lang="it-IT" b="1" cap="all" dirty="0">
              <a:ln w="0"/>
              <a:solidFill>
                <a:prstClr val="black"/>
              </a:solidFill>
              <a:effectLst>
                <a:reflection blurRad="12700" stA="50000" endPos="50000" dist="5000" dir="5400000" sy="-100000" rotWithShape="0"/>
              </a:effectLst>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endParaRPr lang="it-IT" b="1" dirty="0">
              <a:solidFill>
                <a:prstClr val="black"/>
              </a:solidFill>
            </a:endParaRPr>
          </a:p>
          <a:p>
            <a:pPr algn="ctr" fontAlgn="base">
              <a:spcBef>
                <a:spcPct val="0"/>
              </a:spcBef>
              <a:spcAft>
                <a:spcPct val="0"/>
              </a:spcAft>
              <a:defRPr/>
            </a:pPr>
            <a:r>
              <a:rPr lang="it-IT" dirty="0" err="1">
                <a:solidFill>
                  <a:prstClr val="black"/>
                </a:solidFill>
              </a:rPr>
              <a:t>Aquella</a:t>
            </a:r>
            <a:r>
              <a:rPr lang="it-IT" dirty="0">
                <a:solidFill>
                  <a:prstClr val="black"/>
                </a:solidFill>
              </a:rPr>
              <a:t> </a:t>
            </a:r>
            <a:r>
              <a:rPr lang="it-IT" dirty="0" err="1">
                <a:solidFill>
                  <a:prstClr val="black"/>
                </a:solidFill>
              </a:rPr>
              <a:t>afortunada</a:t>
            </a:r>
            <a:r>
              <a:rPr lang="it-IT" dirty="0">
                <a:solidFill>
                  <a:prstClr val="black"/>
                </a:solidFill>
              </a:rPr>
              <a:t> alma </a:t>
            </a:r>
            <a:r>
              <a:rPr lang="it-IT" dirty="0" err="1">
                <a:solidFill>
                  <a:prstClr val="black"/>
                </a:solidFill>
              </a:rPr>
              <a:t>abandonaba</a:t>
            </a:r>
            <a:r>
              <a:rPr lang="it-IT" dirty="0">
                <a:solidFill>
                  <a:prstClr val="black"/>
                </a:solidFill>
              </a:rPr>
              <a:t> </a:t>
            </a:r>
            <a:r>
              <a:rPr lang="it-IT" dirty="0" err="1">
                <a:solidFill>
                  <a:prstClr val="black"/>
                </a:solidFill>
              </a:rPr>
              <a:t>este</a:t>
            </a:r>
            <a:r>
              <a:rPr lang="it-IT" dirty="0">
                <a:solidFill>
                  <a:prstClr val="black"/>
                </a:solidFill>
              </a:rPr>
              <a:t> </a:t>
            </a:r>
            <a:r>
              <a:rPr lang="it-IT" dirty="0" err="1">
                <a:solidFill>
                  <a:prstClr val="black"/>
                </a:solidFill>
              </a:rPr>
              <a:t>mundo</a:t>
            </a:r>
            <a:r>
              <a:rPr lang="it-IT" dirty="0">
                <a:solidFill>
                  <a:prstClr val="black"/>
                </a:solidFill>
              </a:rPr>
              <a:t> para volar al cielo, a </a:t>
            </a:r>
            <a:r>
              <a:rPr lang="it-IT" dirty="0" err="1">
                <a:solidFill>
                  <a:prstClr val="black"/>
                </a:solidFill>
              </a:rPr>
              <a:t>las</a:t>
            </a:r>
            <a:r>
              <a:rPr lang="it-IT" dirty="0">
                <a:solidFill>
                  <a:prstClr val="black"/>
                </a:solidFill>
              </a:rPr>
              <a:t> once de la </a:t>
            </a:r>
            <a:r>
              <a:rPr lang="it-IT" dirty="0" err="1">
                <a:solidFill>
                  <a:prstClr val="black"/>
                </a:solidFill>
              </a:rPr>
              <a:t>noche</a:t>
            </a:r>
            <a:r>
              <a:rPr lang="it-IT" dirty="0">
                <a:solidFill>
                  <a:prstClr val="black"/>
                </a:solidFill>
              </a:rPr>
              <a:t> del 21 de </a:t>
            </a:r>
            <a:r>
              <a:rPr lang="it-IT" dirty="0" err="1">
                <a:solidFill>
                  <a:prstClr val="black"/>
                </a:solidFill>
              </a:rPr>
              <a:t>enero</a:t>
            </a:r>
            <a:r>
              <a:rPr lang="it-IT" dirty="0">
                <a:solidFill>
                  <a:prstClr val="black"/>
                </a:solidFill>
              </a:rPr>
              <a:t> de 1859. </a:t>
            </a:r>
            <a:r>
              <a:rPr lang="it-IT" dirty="0" err="1">
                <a:solidFill>
                  <a:prstClr val="black"/>
                </a:solidFill>
              </a:rPr>
              <a:t>Apenas</a:t>
            </a:r>
            <a:r>
              <a:rPr lang="it-IT" dirty="0">
                <a:solidFill>
                  <a:prstClr val="black"/>
                </a:solidFill>
              </a:rPr>
              <a:t> si </a:t>
            </a:r>
            <a:r>
              <a:rPr lang="it-IT" dirty="0" err="1">
                <a:solidFill>
                  <a:prstClr val="black"/>
                </a:solidFill>
              </a:rPr>
              <a:t>tenía</a:t>
            </a:r>
            <a:r>
              <a:rPr lang="it-IT" dirty="0">
                <a:solidFill>
                  <a:prstClr val="black"/>
                </a:solidFill>
              </a:rPr>
              <a:t> </a:t>
            </a:r>
            <a:r>
              <a:rPr lang="it-IT" dirty="0" err="1">
                <a:solidFill>
                  <a:prstClr val="black"/>
                </a:solidFill>
              </a:rPr>
              <a:t>catorce</a:t>
            </a:r>
            <a:r>
              <a:rPr lang="it-IT" dirty="0">
                <a:solidFill>
                  <a:prstClr val="black"/>
                </a:solidFill>
              </a:rPr>
              <a:t> </a:t>
            </a:r>
            <a:r>
              <a:rPr lang="it-IT" dirty="0" err="1">
                <a:solidFill>
                  <a:prstClr val="black"/>
                </a:solidFill>
              </a:rPr>
              <a:t>años</a:t>
            </a:r>
            <a:r>
              <a:rPr lang="it-IT" dirty="0">
                <a:solidFill>
                  <a:prstClr val="black"/>
                </a:solidFill>
              </a:rPr>
              <a:t>. </a:t>
            </a:r>
            <a:endParaRPr lang="it-IT" b="1" dirty="0">
              <a:solidFill>
                <a:prstClr val="black"/>
              </a:solidFill>
            </a:endParaRPr>
          </a:p>
        </p:txBody>
      </p:sp>
      <p:pic>
        <p:nvPicPr>
          <p:cNvPr id="38"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423769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71" name="Figura a mano libera 70"/>
          <p:cNvSpPr/>
          <p:nvPr/>
        </p:nvSpPr>
        <p:spPr>
          <a:xfrm>
            <a:off x="44450" y="5643563"/>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41" name="Picture 11" descr="http://c4.ac-images.myspacecdn.com/images02/30/m_13e209603d134a72905b536c5951407b.gif">
            <a:hlinkClick r:id="rId3" action="ppaction://hlinksldjump"/>
          </p:cNvPr>
          <p:cNvPicPr>
            <a:picLocks noChangeAspect="1" noChangeArrowheads="1"/>
          </p:cNvPicPr>
          <p:nvPr/>
        </p:nvPicPr>
        <p:blipFill>
          <a:blip r:embed="rId4" cstate="print"/>
          <a:srcRect/>
          <a:stretch>
            <a:fillRect/>
          </a:stretch>
        </p:blipFill>
        <p:spPr bwMode="auto">
          <a:xfrm>
            <a:off x="4643438" y="4357399"/>
            <a:ext cx="1208729" cy="1000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9" name="Cuore 168"/>
          <p:cNvSpPr/>
          <p:nvPr/>
        </p:nvSpPr>
        <p:spPr>
          <a:xfrm rot="10800000">
            <a:off x="928688" y="1643063"/>
            <a:ext cx="1285875" cy="1214437"/>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sp>
        <p:nvSpPr>
          <p:cNvPr id="170" name="Cuore 169"/>
          <p:cNvSpPr/>
          <p:nvPr/>
        </p:nvSpPr>
        <p:spPr>
          <a:xfrm>
            <a:off x="857250" y="571500"/>
            <a:ext cx="1428750" cy="1071563"/>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1" name="Cuore 170"/>
          <p:cNvSpPr/>
          <p:nvPr/>
        </p:nvSpPr>
        <p:spPr>
          <a:xfrm rot="5400000">
            <a:off x="1535906" y="1035844"/>
            <a:ext cx="1285875" cy="1214438"/>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2" name="Cuore 171"/>
          <p:cNvSpPr/>
          <p:nvPr/>
        </p:nvSpPr>
        <p:spPr>
          <a:xfrm rot="16200000">
            <a:off x="321468" y="1107282"/>
            <a:ext cx="1357313" cy="1143000"/>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69" name="CasellaDiTesto 13"/>
          <p:cNvSpPr txBox="1">
            <a:spLocks noChangeArrowheads="1"/>
          </p:cNvSpPr>
          <p:nvPr/>
        </p:nvSpPr>
        <p:spPr bwMode="auto">
          <a:xfrm>
            <a:off x="4357686" y="3571876"/>
            <a:ext cx="3786214" cy="107157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SU VIDA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EN LAWEB:</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70" name="CasellaDiTesto 13"/>
          <p:cNvSpPr txBox="1">
            <a:spLocks noChangeArrowheads="1"/>
          </p:cNvSpPr>
          <p:nvPr/>
        </p:nvSpPr>
        <p:spPr bwMode="auto">
          <a:xfrm>
            <a:off x="4214810" y="2714620"/>
            <a:ext cx="4143404" cy="857257"/>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45" name="CasellaDiTesto 13">
            <a:hlinkClick r:id="rId5" action="ppaction://hlinksldjump"/>
          </p:cNvPr>
          <p:cNvSpPr txBox="1">
            <a:spLocks noChangeArrowheads="1"/>
          </p:cNvSpPr>
          <p:nvPr/>
        </p:nvSpPr>
        <p:spPr bwMode="auto">
          <a:xfrm>
            <a:off x="1571604" y="1428736"/>
            <a:ext cx="1214446" cy="646331"/>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JÓVENES </a:t>
            </a:r>
          </a:p>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EN ESCENA</a:t>
            </a:r>
          </a:p>
          <a:p>
            <a:pPr algn="ctr" fontAlgn="base">
              <a:spcBef>
                <a:spcPct val="0"/>
              </a:spcBef>
              <a:spcAft>
                <a:spcPct val="0"/>
              </a:spcAft>
              <a:defRPr/>
            </a:pPr>
            <a:endPar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46" name="Freccia a destra con strisce 45">
            <a:hlinkClick r:id="rId6" highlightClick="1"/>
          </p:cNvPr>
          <p:cNvSpPr/>
          <p:nvPr/>
        </p:nvSpPr>
        <p:spPr>
          <a:xfrm>
            <a:off x="6215074" y="4643446"/>
            <a:ext cx="571504" cy="428628"/>
          </a:xfrm>
          <a:prstGeom prst="stripedRightArrow">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48" name="Picture 8" descr="http://saviodom.dyndns.org/images/domenico.jpg">
            <a:hlinkClick r:id="rId7" action="ppaction://hlinksldjump"/>
          </p:cNvPr>
          <p:cNvPicPr>
            <a:picLocks noChangeAspect="1" noChangeArrowheads="1"/>
          </p:cNvPicPr>
          <p:nvPr/>
        </p:nvPicPr>
        <p:blipFill>
          <a:blip r:embed="rId8" cstate="print"/>
          <a:srcRect/>
          <a:stretch>
            <a:fillRect/>
          </a:stretch>
        </p:blipFill>
        <p:spPr bwMode="auto">
          <a:xfrm>
            <a:off x="2428859" y="2500307"/>
            <a:ext cx="859303" cy="928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9" name="Picture 9" descr="Z:\CCC\SEMESTRE II\COMUNICAZIONE MULTIMEDIALE\imagenes produccion multimediale\Laura%20Vicuna.gif">
            <a:hlinkClick r:id="rId9" action="ppaction://hlinksldjump"/>
          </p:cNvPr>
          <p:cNvPicPr>
            <a:picLocks noChangeAspect="1" noChangeArrowheads="1"/>
          </p:cNvPicPr>
          <p:nvPr/>
        </p:nvPicPr>
        <p:blipFill>
          <a:blip r:embed="rId10" cstate="print"/>
          <a:srcRect/>
          <a:stretch>
            <a:fillRect/>
          </a:stretch>
        </p:blipFill>
        <p:spPr bwMode="auto">
          <a:xfrm>
            <a:off x="2500298" y="4643446"/>
            <a:ext cx="785818" cy="928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15" descr="http://www.santiebeati.it/immagini/Thumbs/92312/92312.JPG">
            <a:hlinkClick r:id="rId11" action="ppaction://hlinksldjump"/>
          </p:cNvPr>
          <p:cNvPicPr>
            <a:picLocks noChangeAspect="1" noChangeArrowheads="1"/>
          </p:cNvPicPr>
          <p:nvPr/>
        </p:nvPicPr>
        <p:blipFill>
          <a:blip r:embed="rId12" cstate="print"/>
          <a:srcRect/>
          <a:stretch>
            <a:fillRect/>
          </a:stretch>
        </p:blipFill>
        <p:spPr bwMode="auto">
          <a:xfrm>
            <a:off x="2428860" y="3571876"/>
            <a:ext cx="862359" cy="928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54" name="primavera VIVALDI.wav">
            <a:hlinkClick r:id="" action="ppaction://media"/>
          </p:cNvPr>
          <p:cNvPicPr>
            <a:picLocks noRot="1" noChangeAspect="1"/>
          </p:cNvPicPr>
          <p:nvPr>
            <a:audioFile r:link="rId1"/>
          </p:nvPr>
        </p:nvPicPr>
        <p:blipFill>
          <a:blip r:embed="rId13" cstate="print"/>
          <a:stretch>
            <a:fillRect/>
          </a:stretch>
        </p:blipFill>
        <p:spPr>
          <a:xfrm>
            <a:off x="7715272" y="6553200"/>
            <a:ext cx="304800" cy="304800"/>
          </a:xfrm>
          <a:prstGeom prst="rect">
            <a:avLst/>
          </a:prstGeom>
        </p:spPr>
      </p:pic>
    </p:spTree>
    <p:extLst>
      <p:ext uri="{BB962C8B-B14F-4D97-AF65-F5344CB8AC3E}">
        <p14:creationId xmlns:p14="http://schemas.microsoft.com/office/powerpoint/2010/main" val="542726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4"/>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2000"/>
                                        <p:tgtEl>
                                          <p:spTgt spid="70"/>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0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20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20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fill="hold" display="0">
                  <p:stCondLst>
                    <p:cond delay="indefinite"/>
                  </p:stCondLst>
                  <p:endCondLst>
                    <p:cond evt="onPrev" delay="0">
                      <p:tgtEl>
                        <p:sldTgt/>
                      </p:tgtEl>
                    </p:cond>
                    <p:cond evt="onStopAudio" delay="0">
                      <p:tgtEl>
                        <p:sldTgt/>
                      </p:tgtEl>
                    </p:cond>
                  </p:endCondLst>
                </p:cTn>
                <p:tgtEl>
                  <p:spTgt spid="5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7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51" name="Figura a mano libera 50"/>
          <p:cNvSpPr/>
          <p:nvPr/>
        </p:nvSpPr>
        <p:spPr>
          <a:xfrm>
            <a:off x="1761893" y="3999571"/>
            <a:ext cx="7382107" cy="1167160"/>
          </a:xfrm>
          <a:custGeom>
            <a:avLst/>
            <a:gdLst>
              <a:gd name="connsiteX0" fmla="*/ 0 w 7382107"/>
              <a:gd name="connsiteY0" fmla="*/ 460917 h 1167160"/>
              <a:gd name="connsiteX1" fmla="*/ 2219092 w 7382107"/>
              <a:gd name="connsiteY1" fmla="*/ 115229 h 1167160"/>
              <a:gd name="connsiteX2" fmla="*/ 3858322 w 7382107"/>
              <a:gd name="connsiteY2" fmla="*/ 1152292 h 1167160"/>
              <a:gd name="connsiteX3" fmla="*/ 5943600 w 7382107"/>
              <a:gd name="connsiteY3" fmla="*/ 204439 h 1167160"/>
              <a:gd name="connsiteX4" fmla="*/ 7382107 w 7382107"/>
              <a:gd name="connsiteY4" fmla="*/ 1029629 h 1167160"/>
              <a:gd name="connsiteX5" fmla="*/ 7382107 w 7382107"/>
              <a:gd name="connsiteY5" fmla="*/ 1029629 h 116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2107" h="1167160">
                <a:moveTo>
                  <a:pt x="0" y="460917"/>
                </a:moveTo>
                <a:cubicBezTo>
                  <a:pt x="788019" y="230458"/>
                  <a:pt x="1576038" y="0"/>
                  <a:pt x="2219092" y="115229"/>
                </a:cubicBezTo>
                <a:cubicBezTo>
                  <a:pt x="2862146" y="230458"/>
                  <a:pt x="3237571" y="1137424"/>
                  <a:pt x="3858322" y="1152292"/>
                </a:cubicBezTo>
                <a:cubicBezTo>
                  <a:pt x="4479073" y="1167160"/>
                  <a:pt x="5356303" y="224883"/>
                  <a:pt x="5943600" y="204439"/>
                </a:cubicBezTo>
                <a:cubicBezTo>
                  <a:pt x="6530897" y="183995"/>
                  <a:pt x="7382107" y="1029629"/>
                  <a:pt x="7382107" y="1029629"/>
                </a:cubicBezTo>
                <a:lnTo>
                  <a:pt x="7382107" y="1029629"/>
                </a:lnTo>
              </a:path>
            </a:pathLst>
          </a:custGeom>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8" name="Figura a mano libera 47"/>
          <p:cNvSpPr/>
          <p:nvPr/>
        </p:nvSpPr>
        <p:spPr>
          <a:xfrm rot="586713">
            <a:off x="-153234" y="4700860"/>
            <a:ext cx="8915400" cy="1482271"/>
          </a:xfrm>
          <a:custGeom>
            <a:avLst/>
            <a:gdLst>
              <a:gd name="connsiteX0" fmla="*/ 0 w 8915400"/>
              <a:gd name="connsiteY0" fmla="*/ 350157 h 1482271"/>
              <a:gd name="connsiteX1" fmla="*/ 1393371 w 8915400"/>
              <a:gd name="connsiteY1" fmla="*/ 88900 h 1482271"/>
              <a:gd name="connsiteX2" fmla="*/ 2993571 w 8915400"/>
              <a:gd name="connsiteY2" fmla="*/ 883557 h 1482271"/>
              <a:gd name="connsiteX3" fmla="*/ 3331028 w 8915400"/>
              <a:gd name="connsiteY3" fmla="*/ 1079500 h 1482271"/>
              <a:gd name="connsiteX4" fmla="*/ 3712028 w 8915400"/>
              <a:gd name="connsiteY4" fmla="*/ 1221014 h 1482271"/>
              <a:gd name="connsiteX5" fmla="*/ 4757057 w 8915400"/>
              <a:gd name="connsiteY5" fmla="*/ 491671 h 1482271"/>
              <a:gd name="connsiteX6" fmla="*/ 5889171 w 8915400"/>
              <a:gd name="connsiteY6" fmla="*/ 382814 h 1482271"/>
              <a:gd name="connsiteX7" fmla="*/ 8915400 w 8915400"/>
              <a:gd name="connsiteY7" fmla="*/ 1482271 h 1482271"/>
              <a:gd name="connsiteX8" fmla="*/ 8915400 w 8915400"/>
              <a:gd name="connsiteY8" fmla="*/ 1482271 h 148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1482271">
                <a:moveTo>
                  <a:pt x="0" y="350157"/>
                </a:moveTo>
                <a:cubicBezTo>
                  <a:pt x="447221" y="175078"/>
                  <a:pt x="894443" y="0"/>
                  <a:pt x="1393371" y="88900"/>
                </a:cubicBezTo>
                <a:cubicBezTo>
                  <a:pt x="1892299" y="177800"/>
                  <a:pt x="2670628" y="718457"/>
                  <a:pt x="2993571" y="883557"/>
                </a:cubicBezTo>
                <a:cubicBezTo>
                  <a:pt x="3316514" y="1048657"/>
                  <a:pt x="3211285" y="1023257"/>
                  <a:pt x="3331028" y="1079500"/>
                </a:cubicBezTo>
                <a:cubicBezTo>
                  <a:pt x="3450771" y="1135743"/>
                  <a:pt x="3474357" y="1318985"/>
                  <a:pt x="3712028" y="1221014"/>
                </a:cubicBezTo>
                <a:cubicBezTo>
                  <a:pt x="3949699" y="1123043"/>
                  <a:pt x="4394200" y="631371"/>
                  <a:pt x="4757057" y="491671"/>
                </a:cubicBezTo>
                <a:cubicBezTo>
                  <a:pt x="5119914" y="351971"/>
                  <a:pt x="5196114" y="217714"/>
                  <a:pt x="5889171" y="382814"/>
                </a:cubicBezTo>
                <a:cubicBezTo>
                  <a:pt x="6582228" y="547914"/>
                  <a:pt x="8915400" y="1482271"/>
                  <a:pt x="8915400" y="1482271"/>
                </a:cubicBezTo>
                <a:lnTo>
                  <a:pt x="8915400" y="1482271"/>
                </a:lnTo>
              </a:path>
            </a:pathLst>
          </a:custGeom>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2" name="Cuore 71"/>
          <p:cNvSpPr/>
          <p:nvPr/>
        </p:nvSpPr>
        <p:spPr>
          <a:xfrm rot="2775645">
            <a:off x="3390010" y="407269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uore 72"/>
          <p:cNvSpPr/>
          <p:nvPr/>
        </p:nvSpPr>
        <p:spPr>
          <a:xfrm rot="17711070">
            <a:off x="3228705" y="406258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4" name="Cuore 73"/>
          <p:cNvSpPr/>
          <p:nvPr/>
        </p:nvSpPr>
        <p:spPr>
          <a:xfrm rot="8994987">
            <a:off x="3388920" y="425644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5" name="Triangolo isoscele 74"/>
          <p:cNvSpPr/>
          <p:nvPr/>
        </p:nvSpPr>
        <p:spPr>
          <a:xfrm rot="2775645">
            <a:off x="3325627" y="415346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0" name="Figura a mano libera 49"/>
          <p:cNvSpPr/>
          <p:nvPr/>
        </p:nvSpPr>
        <p:spPr>
          <a:xfrm>
            <a:off x="-71438" y="6370638"/>
            <a:ext cx="10215563" cy="630237"/>
          </a:xfrm>
          <a:custGeom>
            <a:avLst/>
            <a:gdLst>
              <a:gd name="connsiteX0" fmla="*/ 0 w 11370128"/>
              <a:gd name="connsiteY0" fmla="*/ 0 h 629557"/>
              <a:gd name="connsiteX1" fmla="*/ 1306286 w 11370128"/>
              <a:gd name="connsiteY1" fmla="*/ 119743 h 629557"/>
              <a:gd name="connsiteX2" fmla="*/ 2449286 w 11370128"/>
              <a:gd name="connsiteY2" fmla="*/ 500743 h 629557"/>
              <a:gd name="connsiteX3" fmla="*/ 4114800 w 11370128"/>
              <a:gd name="connsiteY3" fmla="*/ 21771 h 629557"/>
              <a:gd name="connsiteX4" fmla="*/ 6085114 w 11370128"/>
              <a:gd name="connsiteY4" fmla="*/ 413657 h 629557"/>
              <a:gd name="connsiteX5" fmla="*/ 9252857 w 11370128"/>
              <a:gd name="connsiteY5" fmla="*/ 21771 h 629557"/>
              <a:gd name="connsiteX6" fmla="*/ 9829800 w 11370128"/>
              <a:gd name="connsiteY6" fmla="*/ 544286 h 629557"/>
              <a:gd name="connsiteX7" fmla="*/ 10886 w 11370128"/>
              <a:gd name="connsiteY7" fmla="*/ 533400 h 629557"/>
              <a:gd name="connsiteX8" fmla="*/ 32657 w 11370128"/>
              <a:gd name="connsiteY8" fmla="*/ 533400 h 6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0128" h="629557">
                <a:moveTo>
                  <a:pt x="0" y="0"/>
                </a:moveTo>
                <a:cubicBezTo>
                  <a:pt x="449036" y="18143"/>
                  <a:pt x="898072" y="36286"/>
                  <a:pt x="1306286" y="119743"/>
                </a:cubicBezTo>
                <a:cubicBezTo>
                  <a:pt x="1714500" y="203200"/>
                  <a:pt x="1981200" y="517072"/>
                  <a:pt x="2449286" y="500743"/>
                </a:cubicBezTo>
                <a:cubicBezTo>
                  <a:pt x="2917372" y="484414"/>
                  <a:pt x="3508829" y="36285"/>
                  <a:pt x="4114800" y="21771"/>
                </a:cubicBezTo>
                <a:cubicBezTo>
                  <a:pt x="4720771" y="7257"/>
                  <a:pt x="5228771" y="413657"/>
                  <a:pt x="6085114" y="413657"/>
                </a:cubicBezTo>
                <a:cubicBezTo>
                  <a:pt x="6941457" y="413657"/>
                  <a:pt x="8628743" y="0"/>
                  <a:pt x="9252857" y="21771"/>
                </a:cubicBezTo>
                <a:cubicBezTo>
                  <a:pt x="9876971" y="43542"/>
                  <a:pt x="11370128" y="459015"/>
                  <a:pt x="9829800" y="544286"/>
                </a:cubicBezTo>
                <a:cubicBezTo>
                  <a:pt x="8289472" y="629557"/>
                  <a:pt x="10886" y="533400"/>
                  <a:pt x="10886" y="533400"/>
                </a:cubicBezTo>
                <a:lnTo>
                  <a:pt x="32657" y="533400"/>
                </a:lnTo>
              </a:path>
            </a:pathLst>
          </a:cu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9" name="Cuore 168"/>
          <p:cNvSpPr/>
          <p:nvPr/>
        </p:nvSpPr>
        <p:spPr>
          <a:xfrm rot="10800000">
            <a:off x="928688" y="1643063"/>
            <a:ext cx="1285875" cy="1214437"/>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dirty="0">
              <a:solidFill>
                <a:prstClr val="black"/>
              </a:solidFill>
            </a:endParaRPr>
          </a:p>
        </p:txBody>
      </p:sp>
      <p:sp>
        <p:nvSpPr>
          <p:cNvPr id="170" name="Cuore 169"/>
          <p:cNvSpPr/>
          <p:nvPr/>
        </p:nvSpPr>
        <p:spPr>
          <a:xfrm>
            <a:off x="857250" y="571500"/>
            <a:ext cx="1428750" cy="1071563"/>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1" name="Cuore 170"/>
          <p:cNvSpPr/>
          <p:nvPr/>
        </p:nvSpPr>
        <p:spPr>
          <a:xfrm rot="5400000">
            <a:off x="1535906" y="1035844"/>
            <a:ext cx="1285875" cy="1214438"/>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2" name="Cuore 171"/>
          <p:cNvSpPr/>
          <p:nvPr/>
        </p:nvSpPr>
        <p:spPr>
          <a:xfrm rot="16200000">
            <a:off x="321468" y="1107282"/>
            <a:ext cx="1357313" cy="1143000"/>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pic>
        <p:nvPicPr>
          <p:cNvPr id="139" name="Picture 8" descr="http://saviodom.dyndns.org/images/domenico.jpg"/>
          <p:cNvPicPr>
            <a:picLocks noChangeAspect="1" noChangeArrowheads="1"/>
          </p:cNvPicPr>
          <p:nvPr/>
        </p:nvPicPr>
        <p:blipFill>
          <a:blip r:embed="rId3" cstate="print"/>
          <a:srcRect/>
          <a:stretch>
            <a:fillRect/>
          </a:stretch>
        </p:blipFill>
        <p:spPr bwMode="auto">
          <a:xfrm>
            <a:off x="6000760" y="2786058"/>
            <a:ext cx="1724175" cy="1614952"/>
          </a:xfrm>
          <a:prstGeom prst="ellipse">
            <a:avLst/>
          </a:prstGeom>
          <a:ln>
            <a:noFill/>
          </a:ln>
          <a:effectLst>
            <a:softEdge rad="112500"/>
          </a:effectLst>
        </p:spPr>
      </p:pic>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3" name="CasellaDiTesto 13"/>
          <p:cNvSpPr txBox="1">
            <a:spLocks noChangeArrowheads="1"/>
          </p:cNvSpPr>
          <p:nvPr/>
        </p:nvSpPr>
        <p:spPr bwMode="auto">
          <a:xfrm>
            <a:off x="1785918" y="2928934"/>
            <a:ext cx="4214842" cy="1285885"/>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DOMINGO: SANTO A LOS 15 AÑOS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5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55" name="3.2 Corriendo y jugando.wav">
            <a:hlinkClick r:id="" action="ppaction://media"/>
          </p:cNvPr>
          <p:cNvPicPr>
            <a:picLocks noRot="1" noChangeAspect="1"/>
          </p:cNvPicPr>
          <p:nvPr>
            <a:audioFile r:link="rId1"/>
          </p:nvPr>
        </p:nvPicPr>
        <p:blipFill>
          <a:blip r:embed="rId4" cstate="print"/>
          <a:stretch>
            <a:fillRect/>
          </a:stretch>
        </p:blipFill>
        <p:spPr>
          <a:xfrm>
            <a:off x="7358082" y="6143644"/>
            <a:ext cx="304800" cy="304800"/>
          </a:xfrm>
          <a:prstGeom prst="rect">
            <a:avLst/>
          </a:prstGeom>
        </p:spPr>
      </p:pic>
    </p:spTree>
    <p:extLst>
      <p:ext uri="{BB962C8B-B14F-4D97-AF65-F5344CB8AC3E}">
        <p14:creationId xmlns:p14="http://schemas.microsoft.com/office/powerpoint/2010/main" val="1176551236"/>
      </p:ext>
    </p:extLst>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5"/>
                                        </p:tgtEl>
                                      </p:cBhvr>
                                    </p:cmd>
                                  </p:childTnLst>
                                </p:cTn>
                              </p:par>
                              <p:par>
                                <p:cTn id="7" presetID="10"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10" fill="hold" display="0">
                  <p:stCondLst>
                    <p:cond delay="indefinite"/>
                  </p:stCondLst>
                  <p:endCondLst>
                    <p:cond evt="onPrev" delay="0">
                      <p:tgtEl>
                        <p:sldTgt/>
                      </p:tgtEl>
                    </p:cond>
                    <p:cond evt="onStopAudio" delay="0">
                      <p:tgtEl>
                        <p:sldTgt/>
                      </p:tgtEl>
                    </p:cond>
                  </p:endCondLst>
                </p:cTn>
                <p:tgtEl>
                  <p:spTgt spid="5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1643074" cy="1538989"/>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287561"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719150"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341124"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569551"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441325"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212410"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443890"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260030"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928" name="CasellaDiTesto 34"/>
          <p:cNvSpPr txBox="1">
            <a:spLocks noChangeArrowheads="1"/>
          </p:cNvSpPr>
          <p:nvPr/>
        </p:nvSpPr>
        <p:spPr bwMode="auto">
          <a:xfrm>
            <a:off x="285750" y="4143375"/>
            <a:ext cx="4000500" cy="1477963"/>
          </a:xfrm>
          <a:prstGeom prst="rect">
            <a:avLst/>
          </a:prstGeom>
          <a:noFill/>
          <a:ln w="9525">
            <a:noFill/>
            <a:miter lim="800000"/>
            <a:headEnd/>
            <a:tailEnd/>
          </a:ln>
        </p:spPr>
        <p:txBody>
          <a:bodyPr>
            <a:spAutoFit/>
          </a:bodyPr>
          <a:lstStyle/>
          <a:p>
            <a:pPr algn="ctr" fontAlgn="base">
              <a:spcBef>
                <a:spcPct val="0"/>
              </a:spcBef>
              <a:spcAft>
                <a:spcPct val="0"/>
              </a:spcAft>
            </a:pPr>
            <a:r>
              <a:rPr lang="it-IT" sz="2400">
                <a:solidFill>
                  <a:prstClr val="black"/>
                </a:solidFill>
                <a:latin typeface="Arial" charset="0"/>
              </a:rPr>
              <a:t>Domingo "el que está consagrado al Señor", nació en Riva del Piamonte.</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500034" y="2857496"/>
            <a:ext cx="368562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Italia, 1842</a:t>
            </a:r>
          </a:p>
        </p:txBody>
      </p:sp>
      <p:sp>
        <p:nvSpPr>
          <p:cNvPr id="37" name="CasellaDiTesto 13"/>
          <p:cNvSpPr txBox="1">
            <a:spLocks noChangeArrowheads="1"/>
          </p:cNvSpPr>
          <p:nvPr/>
        </p:nvSpPr>
        <p:spPr bwMode="auto">
          <a:xfrm>
            <a:off x="4714876" y="4572007"/>
            <a:ext cx="4214842" cy="1285885"/>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DOMINGO: SANTO A LOS 15 AÑOS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23356888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1643074" cy="1538989"/>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287561"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719150"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341124"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569551"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441325"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212410"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443890"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260030"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952" name="CasellaDiTesto 34"/>
          <p:cNvSpPr txBox="1">
            <a:spLocks noChangeArrowheads="1"/>
          </p:cNvSpPr>
          <p:nvPr/>
        </p:nvSpPr>
        <p:spPr bwMode="auto">
          <a:xfrm>
            <a:off x="285750" y="3857625"/>
            <a:ext cx="4429125" cy="830263"/>
          </a:xfrm>
          <a:prstGeom prst="rect">
            <a:avLst/>
          </a:prstGeom>
          <a:noFill/>
          <a:ln w="9525">
            <a:noFill/>
            <a:miter lim="800000"/>
            <a:headEnd/>
            <a:tailEnd/>
          </a:ln>
        </p:spPr>
        <p:txBody>
          <a:bodyPr>
            <a:spAutoFit/>
          </a:bodyPr>
          <a:lstStyle/>
          <a:p>
            <a:pPr fontAlgn="base">
              <a:spcBef>
                <a:spcPct val="0"/>
              </a:spcBef>
              <a:spcAft>
                <a:spcPct val="0"/>
              </a:spcAft>
            </a:pPr>
            <a:r>
              <a:rPr lang="es-ES" sz="2400">
                <a:solidFill>
                  <a:prstClr val="black"/>
                </a:solidFill>
                <a:latin typeface="Arial" charset="0"/>
              </a:rPr>
              <a:t>Sus padres:</a:t>
            </a:r>
          </a:p>
          <a:p>
            <a:pPr fontAlgn="base">
              <a:spcBef>
                <a:spcPct val="0"/>
              </a:spcBef>
              <a:spcAft>
                <a:spcPct val="0"/>
              </a:spcAft>
            </a:pPr>
            <a:r>
              <a:rPr lang="es-ES" sz="2400">
                <a:solidFill>
                  <a:prstClr val="black"/>
                </a:solidFill>
                <a:latin typeface="Arial" charset="0"/>
              </a:rPr>
              <a:t>Carlino Savio y Brígida Gaiato</a:t>
            </a:r>
            <a:endParaRPr lang="it-IT" sz="2400">
              <a:solidFill>
                <a:prstClr val="black"/>
              </a:solidFill>
              <a:latin typeface="Arial" charset="0"/>
            </a:endParaRPr>
          </a:p>
        </p:txBody>
      </p:sp>
      <p:sp>
        <p:nvSpPr>
          <p:cNvPr id="36" name="Rettangolo 35"/>
          <p:cNvSpPr/>
          <p:nvPr/>
        </p:nvSpPr>
        <p:spPr>
          <a:xfrm>
            <a:off x="500034" y="2857496"/>
            <a:ext cx="368562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Italia, 1842</a:t>
            </a:r>
          </a:p>
        </p:txBody>
      </p:sp>
      <p:sp>
        <p:nvSpPr>
          <p:cNvPr id="37" name="CasellaDiTesto 13"/>
          <p:cNvSpPr txBox="1">
            <a:spLocks noChangeArrowheads="1"/>
          </p:cNvSpPr>
          <p:nvPr/>
        </p:nvSpPr>
        <p:spPr bwMode="auto">
          <a:xfrm>
            <a:off x="4786314" y="4500570"/>
            <a:ext cx="4214842" cy="1285885"/>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DOMINGO: SANTO A LOS 15 AÑOS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229883550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858933" y="584844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290522"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912496"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1409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012697" y="582776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783782" y="588020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015262" y="611448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831402"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976" name="CasellaDiTesto 34"/>
          <p:cNvSpPr txBox="1">
            <a:spLocks noChangeArrowheads="1"/>
          </p:cNvSpPr>
          <p:nvPr/>
        </p:nvSpPr>
        <p:spPr bwMode="auto">
          <a:xfrm>
            <a:off x="285750" y="3357563"/>
            <a:ext cx="4000500" cy="2308225"/>
          </a:xfrm>
          <a:prstGeom prst="rect">
            <a:avLst/>
          </a:prstGeom>
          <a:noFill/>
          <a:ln w="9525">
            <a:noFill/>
            <a:miter lim="800000"/>
            <a:headEnd/>
            <a:tailEnd/>
          </a:ln>
        </p:spPr>
        <p:txBody>
          <a:bodyPr>
            <a:spAutoFit/>
          </a:bodyPr>
          <a:lstStyle/>
          <a:p>
            <a:pPr algn="ctr" fontAlgn="base">
              <a:spcBef>
                <a:spcPct val="0"/>
              </a:spcBef>
              <a:spcAft>
                <a:spcPct val="0"/>
              </a:spcAft>
            </a:pPr>
            <a:r>
              <a:rPr lang="es-ES" sz="2400">
                <a:solidFill>
                  <a:prstClr val="black"/>
                </a:solidFill>
                <a:latin typeface="Arial" charset="0"/>
              </a:rPr>
              <a:t>En 1847, su madre lo lleva a la Iglesia, cuyo párroco era Don Juan Zucca. Aprende a ayudar en misa, llegando a ser un monaguillo ideal.</a:t>
            </a:r>
            <a:endParaRPr lang="it-IT">
              <a:solidFill>
                <a:prstClr val="black"/>
              </a:solidFill>
              <a:latin typeface="Arial" charset="0"/>
            </a:endParaRPr>
          </a:p>
        </p:txBody>
      </p:sp>
      <p:sp>
        <p:nvSpPr>
          <p:cNvPr id="36" name="Rettangolo 35"/>
          <p:cNvSpPr/>
          <p:nvPr/>
        </p:nvSpPr>
        <p:spPr>
          <a:xfrm>
            <a:off x="-285784" y="2571744"/>
            <a:ext cx="642942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PATRONO DE LOS MONAGUILLOS</a:t>
            </a:r>
            <a:r>
              <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 </a:t>
            </a:r>
          </a:p>
        </p:txBody>
      </p:sp>
      <p:sp>
        <p:nvSpPr>
          <p:cNvPr id="38" name="Freccia a destra 37">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11765435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001809" y="5751572"/>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433398" y="592255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055372" y="601362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283799" y="576593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155573" y="5730893"/>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926658" y="578333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158138" y="601761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974278" y="597699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999" name="CasellaDiTesto 34"/>
          <p:cNvSpPr txBox="1">
            <a:spLocks noChangeArrowheads="1"/>
          </p:cNvSpPr>
          <p:nvPr/>
        </p:nvSpPr>
        <p:spPr bwMode="auto">
          <a:xfrm>
            <a:off x="0" y="3143250"/>
            <a:ext cx="5000625" cy="2308225"/>
          </a:xfrm>
          <a:prstGeom prst="rect">
            <a:avLst/>
          </a:prstGeom>
          <a:noFill/>
          <a:ln w="9525">
            <a:noFill/>
            <a:miter lim="800000"/>
            <a:headEnd/>
            <a:tailEnd/>
          </a:ln>
        </p:spPr>
        <p:txBody>
          <a:bodyPr>
            <a:spAutoFit/>
          </a:bodyPr>
          <a:lstStyle/>
          <a:p>
            <a:pPr algn="ctr" fontAlgn="base">
              <a:spcBef>
                <a:spcPct val="0"/>
              </a:spcBef>
              <a:spcAft>
                <a:spcPct val="0"/>
              </a:spcAft>
            </a:pPr>
            <a:r>
              <a:rPr lang="es-ES" sz="2400">
                <a:solidFill>
                  <a:prstClr val="black"/>
                </a:solidFill>
                <a:latin typeface="Arial" charset="0"/>
              </a:rPr>
              <a:t>Domingo tiene siete años y una preparación y madurez poco común para su edad. El 8 de abril de 1849, Domingo recibe su primera comunión en la Parroquia de Castelnuovo de Asti. </a:t>
            </a:r>
            <a:endParaRPr lang="it-IT">
              <a:solidFill>
                <a:prstClr val="black"/>
              </a:solidFill>
              <a:latin typeface="Arial" charset="0"/>
            </a:endParaRPr>
          </a:p>
        </p:txBody>
      </p:sp>
      <p:sp>
        <p:nvSpPr>
          <p:cNvPr id="36" name="Rettangolo 35"/>
          <p:cNvSpPr/>
          <p:nvPr/>
        </p:nvSpPr>
        <p:spPr>
          <a:xfrm>
            <a:off x="-571536" y="2753021"/>
            <a:ext cx="6429420"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EL CENTRO DE SU VIDA: JESÚS</a:t>
            </a:r>
            <a:endPar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endParaRPr>
          </a:p>
        </p:txBody>
      </p:sp>
      <p:pic>
        <p:nvPicPr>
          <p:cNvPr id="40" name="Picture 8" descr="http://saviodom.dyndns.org/images/domenico.jpg"/>
          <p:cNvPicPr>
            <a:picLocks noChangeAspect="1" noChangeArrowheads="1"/>
          </p:cNvPicPr>
          <p:nvPr/>
        </p:nvPicPr>
        <p:blipFill>
          <a:blip r:embed="rId3" cstate="print"/>
          <a:srcRect/>
          <a:stretch>
            <a:fillRect/>
          </a:stretch>
        </p:blipFill>
        <p:spPr bwMode="auto">
          <a:xfrm>
            <a:off x="6143636" y="3000372"/>
            <a:ext cx="2135546" cy="2000264"/>
          </a:xfrm>
          <a:prstGeom prst="ellipse">
            <a:avLst/>
          </a:prstGeom>
          <a:ln>
            <a:noFill/>
          </a:ln>
          <a:effectLst>
            <a:softEdge rad="112500"/>
          </a:effectLst>
        </p:spPr>
      </p:pic>
      <p:sp>
        <p:nvSpPr>
          <p:cNvPr id="46" name="Freccia a destra 45">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37" name="3.2 DOMINGO SAVIO - EUCARISTIA.wav">
            <a:hlinkClick r:id="" action="ppaction://media"/>
          </p:cNvPr>
          <p:cNvPicPr>
            <a:picLocks noRot="1" noChangeAspect="1"/>
          </p:cNvPicPr>
          <p:nvPr>
            <a:audioFile r:link="rId1"/>
          </p:nvPr>
        </p:nvPicPr>
        <p:blipFill>
          <a:blip r:embed="rId4" cstate="print"/>
          <a:stretch>
            <a:fillRect/>
          </a:stretch>
        </p:blipFill>
        <p:spPr>
          <a:xfrm>
            <a:off x="7286644" y="6000768"/>
            <a:ext cx="304800" cy="304800"/>
          </a:xfrm>
          <a:prstGeom prst="rect">
            <a:avLst/>
          </a:prstGeom>
        </p:spPr>
      </p:pic>
    </p:spTree>
    <p:extLst>
      <p:ext uri="{BB962C8B-B14F-4D97-AF65-F5344CB8AC3E}">
        <p14:creationId xmlns:p14="http://schemas.microsoft.com/office/powerpoint/2010/main" val="2566232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7" fill="hold" display="0">
                  <p:stCondLst>
                    <p:cond delay="indefinite"/>
                  </p:stCondLst>
                  <p:endCondLst>
                    <p:cond evt="onPrev" delay="0">
                      <p:tgtEl>
                        <p:sldTgt/>
                      </p:tgtEl>
                    </p:cond>
                    <p:cond evt="onStopAudio" delay="0">
                      <p:tgtEl>
                        <p:sldTgt/>
                      </p:tgtEl>
                    </p:cond>
                  </p:endCondLst>
                </p:cTn>
                <p:tgtEl>
                  <p:spTgt spid="37"/>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716057"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147646"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769620"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998047"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869821"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640906"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872386"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688526"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0023" name="CasellaDiTesto 34"/>
          <p:cNvSpPr txBox="1">
            <a:spLocks noChangeArrowheads="1"/>
          </p:cNvSpPr>
          <p:nvPr/>
        </p:nvSpPr>
        <p:spPr bwMode="auto">
          <a:xfrm>
            <a:off x="285750" y="3357563"/>
            <a:ext cx="4857750" cy="1570037"/>
          </a:xfrm>
          <a:prstGeom prst="rect">
            <a:avLst/>
          </a:prstGeom>
          <a:noFill/>
          <a:ln w="9525">
            <a:noFill/>
            <a:miter lim="800000"/>
            <a:headEnd/>
            <a:tailEnd/>
          </a:ln>
        </p:spPr>
        <p:txBody>
          <a:bodyPr>
            <a:spAutoFit/>
          </a:bodyPr>
          <a:lstStyle/>
          <a:p>
            <a:pPr algn="ctr" fontAlgn="base">
              <a:spcBef>
                <a:spcPct val="0"/>
              </a:spcBef>
              <a:spcAft>
                <a:spcPct val="0"/>
              </a:spcAft>
            </a:pPr>
            <a:r>
              <a:rPr lang="es-ES" sz="2400">
                <a:solidFill>
                  <a:prstClr val="black"/>
                </a:solidFill>
                <a:latin typeface="Arial" charset="0"/>
              </a:rPr>
              <a:t>Arrodillado al pie del altar, con las manos juntas, pronunció los propósitos que venía preparando desde hace tiempo:</a:t>
            </a:r>
            <a:endParaRPr lang="it-IT">
              <a:solidFill>
                <a:prstClr val="black"/>
              </a:solidFill>
              <a:latin typeface="Arial" charset="0"/>
            </a:endParaRPr>
          </a:p>
        </p:txBody>
      </p:sp>
      <p:sp>
        <p:nvSpPr>
          <p:cNvPr id="36" name="Rettangolo 35"/>
          <p:cNvSpPr/>
          <p:nvPr/>
        </p:nvSpPr>
        <p:spPr>
          <a:xfrm>
            <a:off x="-571536" y="2753021"/>
            <a:ext cx="6429420"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EL CENTRO DE SU VIDA: JESÚS</a:t>
            </a:r>
            <a:endPar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endParaRP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2907700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644619" y="584844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076208"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698182"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926609"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798383" y="582776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569468" y="588020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800948" y="611448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617088"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1047" name="CasellaDiTesto 34"/>
          <p:cNvSpPr txBox="1">
            <a:spLocks noChangeArrowheads="1"/>
          </p:cNvSpPr>
          <p:nvPr/>
        </p:nvSpPr>
        <p:spPr bwMode="auto">
          <a:xfrm>
            <a:off x="285750" y="2928938"/>
            <a:ext cx="4857750" cy="2586037"/>
          </a:xfrm>
          <a:prstGeom prst="rect">
            <a:avLst/>
          </a:prstGeom>
          <a:noFill/>
          <a:ln w="9525">
            <a:noFill/>
            <a:miter lim="800000"/>
            <a:headEnd/>
            <a:tailEnd/>
          </a:ln>
        </p:spPr>
        <p:txBody>
          <a:bodyPr>
            <a:spAutoFit/>
          </a:bodyPr>
          <a:lstStyle/>
          <a:p>
            <a:pPr algn="ctr" fontAlgn="base">
              <a:spcBef>
                <a:spcPct val="0"/>
              </a:spcBef>
              <a:spcAft>
                <a:spcPct val="0"/>
              </a:spcAft>
            </a:pP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buFont typeface="Wingdings" pitchFamily="2" charset="2"/>
              <a:buChar char="ü"/>
            </a:pPr>
            <a:r>
              <a:rPr lang="es-ES" i="1">
                <a:solidFill>
                  <a:prstClr val="black"/>
                </a:solidFill>
                <a:latin typeface="Arial" charset="0"/>
              </a:rPr>
              <a:t>Me confesaré muy a menudo y recibiré la sagrada comunión siempre que el confesor me lo permita.</a:t>
            </a: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buFont typeface="Wingdings" pitchFamily="2" charset="2"/>
              <a:buChar char="ü"/>
            </a:pPr>
            <a:r>
              <a:rPr lang="es-ES" i="1">
                <a:solidFill>
                  <a:prstClr val="black"/>
                </a:solidFill>
                <a:latin typeface="Arial" charset="0"/>
              </a:rPr>
              <a:t>Quiero santificar los días de fiesta.</a:t>
            </a: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buFont typeface="Wingdings" pitchFamily="2" charset="2"/>
              <a:buChar char="ü"/>
            </a:pPr>
            <a:r>
              <a:rPr lang="es-ES" i="1">
                <a:solidFill>
                  <a:prstClr val="black"/>
                </a:solidFill>
                <a:latin typeface="Arial" charset="0"/>
              </a:rPr>
              <a:t>Mis amigos serán Jesús y María.</a:t>
            </a: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buFont typeface="Wingdings" pitchFamily="2" charset="2"/>
              <a:buChar char="ü"/>
            </a:pPr>
            <a:r>
              <a:rPr lang="es-ES" i="1">
                <a:solidFill>
                  <a:prstClr val="black"/>
                </a:solidFill>
                <a:latin typeface="Arial" charset="0"/>
              </a:rPr>
              <a:t>Antes morir que pecar.</a:t>
            </a: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buFont typeface="Wingdings" pitchFamily="2" charset="2"/>
              <a:buChar char="ü"/>
            </a:pPr>
            <a:r>
              <a:rPr lang="es-ES" i="1">
                <a:solidFill>
                  <a:prstClr val="black"/>
                </a:solidFill>
                <a:latin typeface="Arial" charset="0"/>
              </a:rPr>
              <a:t>Estar siempre alegre."</a:t>
            </a:r>
            <a:r>
              <a:rPr lang="es-ES">
                <a:solidFill>
                  <a:prstClr val="black"/>
                </a:solidFill>
                <a:latin typeface="Arial" charset="0"/>
              </a:rPr>
              <a:t> </a:t>
            </a:r>
            <a:endParaRPr lang="it-IT">
              <a:solidFill>
                <a:prstClr val="black"/>
              </a:solidFill>
              <a:latin typeface="Arial" charset="0"/>
            </a:endParaRPr>
          </a:p>
          <a:p>
            <a:pPr algn="ctr" fontAlgn="base">
              <a:spcBef>
                <a:spcPct val="0"/>
              </a:spcBef>
              <a:spcAft>
                <a:spcPct val="0"/>
              </a:spcAft>
            </a:pPr>
            <a:endParaRPr lang="it-IT">
              <a:solidFill>
                <a:prstClr val="black"/>
              </a:solidFill>
              <a:latin typeface="Arial" charset="0"/>
            </a:endParaRPr>
          </a:p>
        </p:txBody>
      </p:sp>
      <p:sp>
        <p:nvSpPr>
          <p:cNvPr id="36" name="Rettangolo 35"/>
          <p:cNvSpPr/>
          <p:nvPr/>
        </p:nvSpPr>
        <p:spPr>
          <a:xfrm>
            <a:off x="-571536" y="2753021"/>
            <a:ext cx="6429420"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PROPÓSITOS:</a:t>
            </a:r>
            <a:endParaRPr lang="it-IT"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endParaRPr>
          </a:p>
        </p:txBody>
      </p:sp>
      <p:pic>
        <p:nvPicPr>
          <p:cNvPr id="38"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39" name="Freccia a destra 38">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3443505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41"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7" name="Figura a mano libera 36"/>
          <p:cNvSpPr/>
          <p:nvPr/>
        </p:nvSpPr>
        <p:spPr>
          <a:xfrm>
            <a:off x="11113" y="503555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CasellaDiTesto 35"/>
          <p:cNvSpPr txBox="1"/>
          <p:nvPr/>
        </p:nvSpPr>
        <p:spPr>
          <a:xfrm>
            <a:off x="2571736" y="2786058"/>
            <a:ext cx="4786346" cy="1938992"/>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400" dirty="0">
              <a:solidFill>
                <a:prstClr val="white"/>
              </a:solidFill>
            </a:endParaRPr>
          </a:p>
          <a:p>
            <a:pPr algn="ctr" fontAlgn="base">
              <a:spcBef>
                <a:spcPct val="0"/>
              </a:spcBef>
              <a:spcAft>
                <a:spcPct val="0"/>
              </a:spcAft>
              <a:defRPr/>
            </a:pPr>
            <a:endParaRPr lang="it-IT" sz="2400" b="1" dirty="0">
              <a:solidFill>
                <a:srgbClr val="A50021"/>
              </a:solidFill>
            </a:endParaRPr>
          </a:p>
          <a:p>
            <a:pPr algn="ctr" fontAlgn="base">
              <a:spcBef>
                <a:spcPct val="0"/>
              </a:spcBef>
              <a:spcAft>
                <a:spcPct val="0"/>
              </a:spcAft>
              <a:defRPr/>
            </a:pPr>
            <a:r>
              <a:rPr lang="it-IT" sz="2400" b="1" dirty="0">
                <a:solidFill>
                  <a:srgbClr val="A50021"/>
                </a:solidFill>
              </a:rPr>
              <a:t>1845-1859</a:t>
            </a:r>
          </a:p>
          <a:p>
            <a:pPr algn="ctr" fontAlgn="base">
              <a:spcBef>
                <a:spcPct val="0"/>
              </a:spcBef>
              <a:spcAft>
                <a:spcPct val="0"/>
              </a:spcAft>
              <a:defRPr/>
            </a:pPr>
            <a:r>
              <a:rPr lang="it-IT" sz="2400" dirty="0">
                <a:solidFill>
                  <a:prstClr val="white"/>
                </a:solidFill>
              </a:rPr>
              <a:t> </a:t>
            </a:r>
            <a:r>
              <a:rPr lang="it-IT" sz="2400" dirty="0" err="1">
                <a:solidFill>
                  <a:prstClr val="black"/>
                </a:solidFill>
              </a:rPr>
              <a:t>Vivió</a:t>
            </a:r>
            <a:r>
              <a:rPr lang="it-IT" sz="2400" dirty="0">
                <a:solidFill>
                  <a:prstClr val="black"/>
                </a:solidFill>
              </a:rPr>
              <a:t> 13 </a:t>
            </a:r>
            <a:r>
              <a:rPr lang="it-IT" sz="2400" dirty="0" err="1">
                <a:solidFill>
                  <a:prstClr val="black"/>
                </a:solidFill>
              </a:rPr>
              <a:t>años</a:t>
            </a:r>
            <a:r>
              <a:rPr lang="it-IT" sz="2400" dirty="0">
                <a:solidFill>
                  <a:prstClr val="black"/>
                </a:solidFill>
              </a:rPr>
              <a:t> 4 </a:t>
            </a:r>
            <a:r>
              <a:rPr lang="it-IT" sz="2400" dirty="0" err="1">
                <a:solidFill>
                  <a:prstClr val="black"/>
                </a:solidFill>
              </a:rPr>
              <a:t>meses</a:t>
            </a:r>
            <a:r>
              <a:rPr lang="it-IT" sz="2400" dirty="0">
                <a:solidFill>
                  <a:prstClr val="black"/>
                </a:solidFill>
              </a:rPr>
              <a:t>. </a:t>
            </a:r>
            <a:br>
              <a:rPr lang="it-IT" sz="2400" dirty="0">
                <a:solidFill>
                  <a:prstClr val="black"/>
                </a:solidFill>
              </a:rPr>
            </a:br>
            <a:r>
              <a:rPr lang="it-IT" sz="2400" dirty="0">
                <a:solidFill>
                  <a:prstClr val="black"/>
                </a:solidFill>
              </a:rPr>
              <a:t>1 </a:t>
            </a:r>
            <a:r>
              <a:rPr lang="it-IT" sz="2400" dirty="0" err="1">
                <a:solidFill>
                  <a:prstClr val="black"/>
                </a:solidFill>
              </a:rPr>
              <a:t>año</a:t>
            </a:r>
            <a:r>
              <a:rPr lang="it-IT" sz="2400" dirty="0">
                <a:solidFill>
                  <a:prstClr val="black"/>
                </a:solidFill>
              </a:rPr>
              <a:t> en </a:t>
            </a:r>
            <a:r>
              <a:rPr lang="it-IT" sz="2400" dirty="0" err="1">
                <a:solidFill>
                  <a:prstClr val="black"/>
                </a:solidFill>
              </a:rPr>
              <a:t>el</a:t>
            </a:r>
            <a:r>
              <a:rPr lang="it-IT" sz="2400" dirty="0">
                <a:solidFill>
                  <a:prstClr val="black"/>
                </a:solidFill>
              </a:rPr>
              <a:t> Oratorio de Don Bosco.</a:t>
            </a:r>
            <a:endParaRPr lang="it-IT" dirty="0">
              <a:solidFill>
                <a:prstClr val="black"/>
              </a:solidFill>
            </a:endParaRPr>
          </a:p>
        </p:txBody>
      </p:sp>
      <p:sp>
        <p:nvSpPr>
          <p:cNvPr id="74" name="CasellaDiTesto 13"/>
          <p:cNvSpPr txBox="1">
            <a:spLocks noChangeArrowheads="1"/>
          </p:cNvSpPr>
          <p:nvPr/>
        </p:nvSpPr>
        <p:spPr bwMode="auto">
          <a:xfrm>
            <a:off x="2643174" y="2428868"/>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CHICO DE LA CALLE</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4714876" y="514351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65422335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430437"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862026"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484000"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12427"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584201"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355286"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586766"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02906"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071" name="CasellaDiTesto 34"/>
          <p:cNvSpPr txBox="1">
            <a:spLocks noChangeArrowheads="1"/>
          </p:cNvSpPr>
          <p:nvPr/>
        </p:nvSpPr>
        <p:spPr bwMode="auto">
          <a:xfrm>
            <a:off x="71438" y="3121025"/>
            <a:ext cx="4857750" cy="2308225"/>
          </a:xfrm>
          <a:prstGeom prst="rect">
            <a:avLst/>
          </a:prstGeom>
          <a:noFill/>
          <a:ln w="9525">
            <a:noFill/>
            <a:miter lim="800000"/>
            <a:headEnd/>
            <a:tailEnd/>
          </a:ln>
        </p:spPr>
        <p:txBody>
          <a:bodyPr>
            <a:spAutoFit/>
          </a:bodyPr>
          <a:lstStyle/>
          <a:p>
            <a:pPr fontAlgn="base">
              <a:spcBef>
                <a:spcPct val="0"/>
              </a:spcBef>
              <a:spcAft>
                <a:spcPct val="0"/>
              </a:spcAft>
            </a:pPr>
            <a:r>
              <a:rPr lang="es-ES">
                <a:solidFill>
                  <a:prstClr val="black"/>
                </a:solidFill>
                <a:latin typeface="Arial" charset="0"/>
              </a:rPr>
              <a:t>En octubre de 1854 ingresó en el Oratorio de San Francisco de Sales de Turín, a los doce años de edad, bajo el ojo cariñoso de Don Bosco. </a:t>
            </a:r>
            <a:r>
              <a:rPr lang="it-IT">
                <a:solidFill>
                  <a:prstClr val="black"/>
                </a:solidFill>
                <a:latin typeface="Arial" charset="0"/>
              </a:rPr>
              <a:t>Allí organizó un grupo llamado la Compañía de María Inmaculada, el cual ayudó a Don Bosco en trabajos tan necesarios como la limpieza de los pisos y el cuidado de los niños difíciles. </a:t>
            </a: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EN EL ORATORIO DE DON BOSCO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23598504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85906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429065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91262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414105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501282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78391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501539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83153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095" name="CasellaDiTesto 34"/>
          <p:cNvSpPr txBox="1">
            <a:spLocks noChangeArrowheads="1"/>
          </p:cNvSpPr>
          <p:nvPr/>
        </p:nvSpPr>
        <p:spPr bwMode="auto">
          <a:xfrm>
            <a:off x="71438" y="3121025"/>
            <a:ext cx="4857750" cy="1477963"/>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Así,  Domingo podía decir: "No puedo hacer grandes cosas. Lo que quiero es hacer aun las más pequeñas para la mayor gloria de Dios."</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EN EL ORATORIO DE DON BOSCO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71670"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67874838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50187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93346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55543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8386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65563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42672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65820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7434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119" name="CasellaDiTesto 34"/>
          <p:cNvSpPr txBox="1">
            <a:spLocks noChangeArrowheads="1"/>
          </p:cNvSpPr>
          <p:nvPr/>
        </p:nvSpPr>
        <p:spPr bwMode="auto">
          <a:xfrm>
            <a:off x="71438" y="3121025"/>
            <a:ext cx="4857750" cy="2584450"/>
          </a:xfrm>
          <a:prstGeom prst="rect">
            <a:avLst/>
          </a:prstGeom>
          <a:noFill/>
          <a:ln w="9525">
            <a:noFill/>
            <a:miter lim="800000"/>
            <a:headEnd/>
            <a:tailEnd/>
          </a:ln>
        </p:spPr>
        <p:txBody>
          <a:bodyPr>
            <a:spAutoFit/>
          </a:bodyPr>
          <a:lstStyle/>
          <a:p>
            <a:pPr fontAlgn="base">
              <a:spcBef>
                <a:spcPct val="0"/>
              </a:spcBef>
              <a:spcAft>
                <a:spcPct val="0"/>
              </a:spcAft>
            </a:pPr>
            <a:r>
              <a:rPr lang="es-ES">
                <a:solidFill>
                  <a:prstClr val="black"/>
                </a:solidFill>
                <a:latin typeface="Arial" charset="0"/>
              </a:rPr>
              <a:t>Seis meses luego de ingresado al Oratorio, tras un sermón del Padre Bosco acerca de la austeridad y el sacrificio, donde remarcaba que cuando uno se siente oprimido por alguna calamidad o molestia del cuerpo, hay que ofrecérselo a la Virgen. </a:t>
            </a:r>
          </a:p>
          <a:p>
            <a:pPr fontAlgn="base">
              <a:spcBef>
                <a:spcPct val="0"/>
              </a:spcBef>
              <a:spcAft>
                <a:spcPct val="0"/>
              </a:spcAft>
            </a:pPr>
            <a:r>
              <a:rPr lang="es-ES">
                <a:solidFill>
                  <a:prstClr val="black"/>
                </a:solidFill>
                <a:latin typeface="Arial" charset="0"/>
              </a:rPr>
              <a:t>En ese momento el niño Domingo se propuso convertirse en santo.</a:t>
            </a:r>
            <a:endParaRPr lang="it-IT">
              <a:solidFill>
                <a:prstClr val="black"/>
              </a:solidFill>
              <a:latin typeface="Arial" charset="0"/>
            </a:endParaRP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EN EL ORATORIO DE DON BOSCO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28816995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430437"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862026"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484000"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12427"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584201"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355286"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586766"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02906"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143" name="CasellaDiTesto 34"/>
          <p:cNvSpPr txBox="1">
            <a:spLocks noChangeArrowheads="1"/>
          </p:cNvSpPr>
          <p:nvPr/>
        </p:nvSpPr>
        <p:spPr bwMode="auto">
          <a:xfrm>
            <a:off x="71438" y="3121025"/>
            <a:ext cx="4857750" cy="2308225"/>
          </a:xfrm>
          <a:prstGeom prst="rect">
            <a:avLst/>
          </a:prstGeom>
          <a:noFill/>
          <a:ln w="9525">
            <a:noFill/>
            <a:miter lim="800000"/>
            <a:headEnd/>
            <a:tailEnd/>
          </a:ln>
        </p:spPr>
        <p:txBody>
          <a:bodyPr>
            <a:spAutoFit/>
          </a:bodyPr>
          <a:lstStyle/>
          <a:p>
            <a:pPr fontAlgn="base">
              <a:spcBef>
                <a:spcPct val="0"/>
              </a:spcBef>
              <a:spcAft>
                <a:spcPct val="0"/>
              </a:spcAft>
            </a:pPr>
            <a:r>
              <a:rPr lang="es-ES">
                <a:solidFill>
                  <a:prstClr val="black"/>
                </a:solidFill>
                <a:latin typeface="Arial" charset="0"/>
              </a:rPr>
              <a:t>La primera fiesta a María Inmaculada que celebra Dominguito en el oratorio es  el 8 de Diciembre de 1854, año en el que el Papa Pio IX promulgó el dogma de la Inmaculada Concepcion de María. En este día Domingo se acercó a la capilla y se consagró a María con estas palabras: </a:t>
            </a:r>
            <a:endParaRPr lang="it-IT">
              <a:solidFill>
                <a:prstClr val="black"/>
              </a:solidFill>
              <a:latin typeface="Arial" charset="0"/>
            </a:endParaRP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SU PRIMERA FIESTA A MARIA</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12982857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644751"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4076340"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698314"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926741"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798515"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569600"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801080"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617220"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6167" name="CasellaDiTesto 34"/>
          <p:cNvSpPr txBox="1">
            <a:spLocks noChangeArrowheads="1"/>
          </p:cNvSpPr>
          <p:nvPr/>
        </p:nvSpPr>
        <p:spPr bwMode="auto">
          <a:xfrm>
            <a:off x="71438" y="3522663"/>
            <a:ext cx="4857750" cy="1477962"/>
          </a:xfrm>
          <a:prstGeom prst="rect">
            <a:avLst/>
          </a:prstGeom>
          <a:noFill/>
          <a:ln w="9525">
            <a:noFill/>
            <a:miter lim="800000"/>
            <a:headEnd/>
            <a:tailEnd/>
          </a:ln>
        </p:spPr>
        <p:txBody>
          <a:bodyPr>
            <a:spAutoFit/>
          </a:bodyPr>
          <a:lstStyle/>
          <a:p>
            <a:pPr fontAlgn="base">
              <a:spcBef>
                <a:spcPct val="0"/>
              </a:spcBef>
              <a:spcAft>
                <a:spcPct val="0"/>
              </a:spcAft>
            </a:pPr>
            <a:r>
              <a:rPr lang="es-ES">
                <a:solidFill>
                  <a:prstClr val="black"/>
                </a:solidFill>
                <a:latin typeface="Arial" charset="0"/>
              </a:rPr>
              <a:t>Maria, te doy mi corazón, haz que sea siempre tuyo. Jesús y María sean siempre mis amigos. Y por piedad háganme morir antes de caer en la desgracia de pecar.</a:t>
            </a:r>
            <a:endParaRPr lang="it-IT">
              <a:solidFill>
                <a:prstClr val="black"/>
              </a:solidFill>
              <a:latin typeface="Arial" charset="0"/>
            </a:endParaRP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1000164" y="2957452"/>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SU PRIMERA FIESTA A MARIA</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68788240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50187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93346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55543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8386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65563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42672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65820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7434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191" name="CasellaDiTesto 34"/>
          <p:cNvSpPr txBox="1">
            <a:spLocks noChangeArrowheads="1"/>
          </p:cNvSpPr>
          <p:nvPr/>
        </p:nvSpPr>
        <p:spPr bwMode="auto">
          <a:xfrm>
            <a:off x="71438" y="3121025"/>
            <a:ext cx="4857750" cy="2032000"/>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El 24 de Junio se celebraba en el oratorio el onomástico de Don Bosco y todos los jóvenes querian manifestarle su afecto y cariño. Don Bosco para agradecerles quiso ofrecerles un regalo, pidiéndoles que escribieran en un papel aquello que más deseaban.</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EL REGALO DE DON BOSCO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8439357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50187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93346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55543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8386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65563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42672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65820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7434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8215" name="CasellaDiTesto 34"/>
          <p:cNvSpPr txBox="1">
            <a:spLocks noChangeArrowheads="1"/>
          </p:cNvSpPr>
          <p:nvPr/>
        </p:nvSpPr>
        <p:spPr bwMode="auto">
          <a:xfrm>
            <a:off x="71438" y="3500438"/>
            <a:ext cx="4857750" cy="1477962"/>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Todos pidieron tantas cosas como dulces y juguetes. Y en el papel de Domingo Don Bosco encontro 5 palabras: “me ayude a hacerme santo”. </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957452"/>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ME AYUDE A HACERME SANTO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7722592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358999"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790588"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412562"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640989"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512763"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283848"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515328"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331468"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9239" name="CasellaDiTesto 34"/>
          <p:cNvSpPr txBox="1">
            <a:spLocks noChangeArrowheads="1"/>
          </p:cNvSpPr>
          <p:nvPr/>
        </p:nvSpPr>
        <p:spPr bwMode="auto">
          <a:xfrm>
            <a:off x="71438" y="3443288"/>
            <a:ext cx="4857750" cy="1200150"/>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Don Bosco tomó en serio todo lo que los jóvenes le habían escrito y en especial estas palabras de Domingo. </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928726" y="302889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EL REGALO DE DON BOSCO</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4023361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50187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93346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55543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8386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65563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42672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65820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7434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0263" name="CasellaDiTesto 34"/>
          <p:cNvSpPr txBox="1">
            <a:spLocks noChangeArrowheads="1"/>
          </p:cNvSpPr>
          <p:nvPr/>
        </p:nvSpPr>
        <p:spPr bwMode="auto">
          <a:xfrm>
            <a:off x="71438" y="3121025"/>
            <a:ext cx="4857750" cy="2308225"/>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Para ser santo se necesita una receta, dijo Don Bosco a Domingo, asi como tu madre para preparar una torta usa una receta que le indica los ingredientes. La receta para hacerse santo, es mi regalo para ti. Se forma de tres ingredientes que hay que mezclar muy bien:</a:t>
            </a:r>
            <a:br>
              <a:rPr lang="it-IT">
                <a:solidFill>
                  <a:prstClr val="black"/>
                </a:solidFill>
                <a:latin typeface="Arial" charset="0"/>
              </a:rPr>
            </a:b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EL REGALO DE DON BOSCO</a:t>
            </a:r>
          </a:p>
        </p:txBody>
      </p:sp>
      <p:pic>
        <p:nvPicPr>
          <p:cNvPr id="40"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5" name="Freccia a destra 44">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35467763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430437"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862026"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484000"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12427"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584201"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355286"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586766"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02906"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1287" name="CasellaDiTesto 34"/>
          <p:cNvSpPr txBox="1">
            <a:spLocks noChangeArrowheads="1"/>
          </p:cNvSpPr>
          <p:nvPr/>
        </p:nvSpPr>
        <p:spPr bwMode="auto">
          <a:xfrm>
            <a:off x="0" y="3719513"/>
            <a:ext cx="4857750" cy="923925"/>
          </a:xfrm>
          <a:prstGeom prst="rect">
            <a:avLst/>
          </a:prstGeom>
          <a:noFill/>
          <a:ln w="9525">
            <a:noFill/>
            <a:miter lim="800000"/>
            <a:headEnd/>
            <a:tailEnd/>
          </a:ln>
        </p:spPr>
        <p:txBody>
          <a:bodyPr>
            <a:spAutoFit/>
          </a:bodyPr>
          <a:lstStyle/>
          <a:p>
            <a:pPr marL="342900" indent="-342900" fontAlgn="base">
              <a:spcBef>
                <a:spcPct val="0"/>
              </a:spcBef>
              <a:spcAft>
                <a:spcPct val="0"/>
              </a:spcAft>
              <a:buFontTx/>
              <a:buAutoNum type="arabicPeriod"/>
            </a:pPr>
            <a:r>
              <a:rPr lang="it-IT">
                <a:solidFill>
                  <a:prstClr val="black"/>
                </a:solidFill>
                <a:latin typeface="Arial" charset="0"/>
              </a:rPr>
              <a:t>La alegria: todo lo que te incomoda y disturba interiormente no le agrada al Señor, aléjalo de ti.</a:t>
            </a:r>
          </a:p>
        </p:txBody>
      </p:sp>
      <p:sp>
        <p:nvSpPr>
          <p:cNvPr id="36" name="Rettangolo 35"/>
          <p:cNvSpPr/>
          <p:nvPr/>
        </p:nvSpPr>
        <p:spPr>
          <a:xfrm>
            <a:off x="-857288" y="302889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LA RECETA DE LA SANTIDAD</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5165926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428868"/>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UN ENCUENTRO ESPECIAL</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178425"/>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14351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786346"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400" dirty="0">
              <a:solidFill>
                <a:prstClr val="white"/>
              </a:solidFill>
            </a:endParaRPr>
          </a:p>
          <a:p>
            <a:pPr algn="ctr" fontAlgn="base">
              <a:spcBef>
                <a:spcPct val="0"/>
              </a:spcBef>
              <a:spcAft>
                <a:spcPct val="0"/>
              </a:spcAft>
              <a:defRPr/>
            </a:pPr>
            <a:endParaRPr lang="it-IT" sz="2400" b="1" dirty="0">
              <a:solidFill>
                <a:srgbClr val="A50021"/>
              </a:solidFill>
            </a:endParaRPr>
          </a:p>
          <a:p>
            <a:pPr algn="ctr" fontAlgn="base">
              <a:spcBef>
                <a:spcPct val="0"/>
              </a:spcBef>
              <a:spcAft>
                <a:spcPct val="0"/>
              </a:spcAft>
              <a:defRPr/>
            </a:pPr>
            <a:r>
              <a:rPr lang="it-IT" sz="2000" dirty="0" err="1">
                <a:solidFill>
                  <a:prstClr val="black"/>
                </a:solidFill>
              </a:rPr>
              <a:t>Cuenta</a:t>
            </a:r>
            <a:r>
              <a:rPr lang="it-IT" sz="2000" dirty="0">
                <a:solidFill>
                  <a:prstClr val="black"/>
                </a:solidFill>
              </a:rPr>
              <a:t> Don Bosco </a:t>
            </a:r>
            <a:r>
              <a:rPr lang="it-IT" sz="2000" dirty="0" err="1">
                <a:solidFill>
                  <a:prstClr val="black"/>
                </a:solidFill>
              </a:rPr>
              <a:t>que</a:t>
            </a:r>
            <a:r>
              <a:rPr lang="it-IT" sz="2000" dirty="0">
                <a:solidFill>
                  <a:prstClr val="black"/>
                </a:solidFill>
              </a:rPr>
              <a:t> se </a:t>
            </a:r>
            <a:r>
              <a:rPr lang="it-IT" sz="2000" dirty="0" err="1">
                <a:solidFill>
                  <a:prstClr val="black"/>
                </a:solidFill>
              </a:rPr>
              <a:t>encontraba</a:t>
            </a:r>
            <a:r>
              <a:rPr lang="it-IT" sz="2000" dirty="0">
                <a:solidFill>
                  <a:prstClr val="black"/>
                </a:solidFill>
              </a:rPr>
              <a:t> una </a:t>
            </a:r>
            <a:r>
              <a:rPr lang="it-IT" sz="2000" dirty="0" err="1">
                <a:solidFill>
                  <a:prstClr val="black"/>
                </a:solidFill>
              </a:rPr>
              <a:t>vez</a:t>
            </a:r>
            <a:r>
              <a:rPr lang="it-IT" sz="2000" dirty="0">
                <a:solidFill>
                  <a:prstClr val="black"/>
                </a:solidFill>
              </a:rPr>
              <a:t> </a:t>
            </a:r>
            <a:r>
              <a:rPr lang="it-IT" sz="2000" dirty="0" err="1">
                <a:solidFill>
                  <a:prstClr val="black"/>
                </a:solidFill>
              </a:rPr>
              <a:t>esperando</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tren</a:t>
            </a:r>
            <a:r>
              <a:rPr lang="it-IT" sz="2000" dirty="0">
                <a:solidFill>
                  <a:prstClr val="black"/>
                </a:solidFill>
              </a:rPr>
              <a:t> </a:t>
            </a:r>
            <a:r>
              <a:rPr lang="it-IT" sz="2000" dirty="0" err="1">
                <a:solidFill>
                  <a:prstClr val="black"/>
                </a:solidFill>
              </a:rPr>
              <a:t>hacia</a:t>
            </a:r>
            <a:r>
              <a:rPr lang="it-IT" sz="2000" dirty="0">
                <a:solidFill>
                  <a:prstClr val="black"/>
                </a:solidFill>
              </a:rPr>
              <a:t> </a:t>
            </a:r>
            <a:r>
              <a:rPr lang="it-IT" sz="2000" dirty="0" err="1">
                <a:solidFill>
                  <a:prstClr val="black"/>
                </a:solidFill>
              </a:rPr>
              <a:t>Turin</a:t>
            </a:r>
            <a:r>
              <a:rPr lang="it-IT" sz="2000" dirty="0">
                <a:solidFill>
                  <a:prstClr val="black"/>
                </a:solidFill>
              </a:rPr>
              <a:t> a </a:t>
            </a:r>
            <a:r>
              <a:rPr lang="it-IT" sz="2000" dirty="0" err="1">
                <a:solidFill>
                  <a:prstClr val="black"/>
                </a:solidFill>
              </a:rPr>
              <a:t>eso</a:t>
            </a:r>
            <a:r>
              <a:rPr lang="it-IT" sz="2000" dirty="0">
                <a:solidFill>
                  <a:prstClr val="black"/>
                </a:solidFill>
              </a:rPr>
              <a:t> de </a:t>
            </a:r>
            <a:r>
              <a:rPr lang="it-IT" sz="2000" dirty="0" err="1">
                <a:solidFill>
                  <a:prstClr val="black"/>
                </a:solidFill>
              </a:rPr>
              <a:t>las</a:t>
            </a:r>
            <a:r>
              <a:rPr lang="it-IT" sz="2000" dirty="0">
                <a:solidFill>
                  <a:prstClr val="black"/>
                </a:solidFill>
              </a:rPr>
              <a:t> 7:00 de la </a:t>
            </a:r>
            <a:r>
              <a:rPr lang="it-IT" sz="2000" dirty="0" err="1">
                <a:solidFill>
                  <a:prstClr val="black"/>
                </a:solidFill>
              </a:rPr>
              <a:t>noche</a:t>
            </a:r>
            <a:r>
              <a:rPr lang="it-IT" sz="2000" dirty="0">
                <a:solidFill>
                  <a:prstClr val="black"/>
                </a:solidFill>
              </a:rPr>
              <a:t>, era </a:t>
            </a:r>
            <a:r>
              <a:rPr lang="it-IT" sz="2000" dirty="0" err="1">
                <a:solidFill>
                  <a:prstClr val="black"/>
                </a:solidFill>
              </a:rPr>
              <a:t>ya</a:t>
            </a:r>
            <a:r>
              <a:rPr lang="it-IT" sz="2000" dirty="0">
                <a:solidFill>
                  <a:prstClr val="black"/>
                </a:solidFill>
              </a:rPr>
              <a:t> oscuro y no se </a:t>
            </a:r>
            <a:r>
              <a:rPr lang="it-IT" sz="2000" dirty="0" err="1">
                <a:solidFill>
                  <a:prstClr val="black"/>
                </a:solidFill>
              </a:rPr>
              <a:t>veía</a:t>
            </a:r>
            <a:r>
              <a:rPr lang="it-IT" sz="2000" dirty="0">
                <a:solidFill>
                  <a:prstClr val="black"/>
                </a:solidFill>
              </a:rPr>
              <a:t> </a:t>
            </a:r>
            <a:r>
              <a:rPr lang="it-IT" sz="2000" dirty="0" err="1">
                <a:solidFill>
                  <a:prstClr val="black"/>
                </a:solidFill>
              </a:rPr>
              <a:t>claro</a:t>
            </a:r>
            <a:r>
              <a:rPr lang="it-IT" sz="2000" dirty="0">
                <a:solidFill>
                  <a:prstClr val="black"/>
                </a:solidFill>
              </a:rPr>
              <a:t>. Solo se </a:t>
            </a:r>
            <a:r>
              <a:rPr lang="it-IT" sz="2000" dirty="0" err="1">
                <a:solidFill>
                  <a:prstClr val="black"/>
                </a:solidFill>
              </a:rPr>
              <a:t>distinguía</a:t>
            </a:r>
            <a:r>
              <a:rPr lang="it-IT" sz="2000" dirty="0">
                <a:solidFill>
                  <a:prstClr val="black"/>
                </a:solidFill>
              </a:rPr>
              <a:t> a lo </a:t>
            </a:r>
            <a:r>
              <a:rPr lang="it-IT" sz="2000" dirty="0" err="1">
                <a:solidFill>
                  <a:prstClr val="black"/>
                </a:solidFill>
              </a:rPr>
              <a:t>lejos</a:t>
            </a:r>
            <a:r>
              <a:rPr lang="it-IT" sz="2000" dirty="0">
                <a:solidFill>
                  <a:prstClr val="black"/>
                </a:solidFill>
              </a:rPr>
              <a:t> una </a:t>
            </a:r>
            <a:r>
              <a:rPr lang="it-IT" sz="2000" dirty="0" err="1">
                <a:solidFill>
                  <a:prstClr val="black"/>
                </a:solidFill>
              </a:rPr>
              <a:t>pandilla</a:t>
            </a:r>
            <a:r>
              <a:rPr lang="it-IT" sz="2000" dirty="0">
                <a:solidFill>
                  <a:prstClr val="black"/>
                </a:solidFill>
              </a:rPr>
              <a:t> de </a:t>
            </a:r>
            <a:r>
              <a:rPr lang="it-IT" sz="2000" dirty="0" err="1">
                <a:solidFill>
                  <a:prstClr val="black"/>
                </a:solidFill>
              </a:rPr>
              <a:t>chicos</a:t>
            </a:r>
            <a:r>
              <a:rPr lang="it-IT" sz="2000" dirty="0">
                <a:solidFill>
                  <a:prstClr val="black"/>
                </a:solidFill>
              </a:rPr>
              <a:t> </a:t>
            </a:r>
            <a:r>
              <a:rPr lang="it-IT" sz="2000" dirty="0" err="1">
                <a:solidFill>
                  <a:prstClr val="black"/>
                </a:solidFill>
              </a:rPr>
              <a:t>jugando</a:t>
            </a:r>
            <a:r>
              <a:rPr lang="it-IT" sz="2000" dirty="0">
                <a:solidFill>
                  <a:prstClr val="black"/>
                </a:solidFill>
              </a:rPr>
              <a:t>.</a:t>
            </a:r>
          </a:p>
        </p:txBody>
      </p:sp>
      <p:pic>
        <p:nvPicPr>
          <p:cNvPr id="45" name="Picture 11" descr="http://c4.ac-images.myspacecdn.com/images02/30/m_13e209603d134a72905b536c5951407b.gif"/>
          <p:cNvPicPr>
            <a:picLocks noChangeAspect="1" noChangeArrowheads="1"/>
          </p:cNvPicPr>
          <p:nvPr/>
        </p:nvPicPr>
        <p:blipFill>
          <a:blip r:embed="rId3" cstate="print"/>
          <a:srcRect/>
          <a:stretch>
            <a:fillRect/>
          </a:stretch>
        </p:blipFill>
        <p:spPr bwMode="auto">
          <a:xfrm>
            <a:off x="142844" y="3024193"/>
            <a:ext cx="2299339" cy="1690691"/>
          </a:xfrm>
          <a:prstGeom prst="ellipse">
            <a:avLst/>
          </a:prstGeom>
          <a:ln>
            <a:noFill/>
          </a:ln>
          <a:effectLst>
            <a:softEdge rad="112500"/>
          </a:effectLst>
        </p:spPr>
      </p:pic>
      <p:pic>
        <p:nvPicPr>
          <p:cNvPr id="40" name="3.1  arpas.wav">
            <a:hlinkClick r:id="" action="ppaction://media"/>
          </p:cNvPr>
          <p:cNvPicPr>
            <a:picLocks noRot="1" noChangeAspect="1"/>
          </p:cNvPicPr>
          <p:nvPr>
            <a:audioFile r:link="rId1"/>
          </p:nvPr>
        </p:nvPicPr>
        <p:blipFill>
          <a:blip r:embed="rId4" cstate="print"/>
          <a:stretch>
            <a:fillRect/>
          </a:stretch>
        </p:blipFill>
        <p:spPr>
          <a:xfrm>
            <a:off x="7786710" y="5857892"/>
            <a:ext cx="304800" cy="304800"/>
          </a:xfrm>
          <a:prstGeom prst="rect">
            <a:avLst/>
          </a:prstGeom>
        </p:spPr>
      </p:pic>
    </p:spTree>
    <p:extLst>
      <p:ext uri="{BB962C8B-B14F-4D97-AF65-F5344CB8AC3E}">
        <p14:creationId xmlns:p14="http://schemas.microsoft.com/office/powerpoint/2010/main" val="2805148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2" showWhenStopped="0">
                <p:cTn id="7" fill="hold" display="0">
                  <p:stCondLst>
                    <p:cond delay="indefinite"/>
                  </p:stCondLst>
                  <p:endCondLst>
                    <p:cond evt="onPrev" delay="0">
                      <p:tgtEl>
                        <p:sldTgt/>
                      </p:tgtEl>
                    </p:cond>
                    <p:cond evt="onStopAudio" delay="0">
                      <p:tgtEl>
                        <p:sldTgt/>
                      </p:tgtEl>
                    </p:cond>
                  </p:endCondLst>
                </p:cTn>
                <p:tgtEl>
                  <p:spTgt spid="40"/>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644751" y="563413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4076340" y="5805113"/>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698314" y="5896184"/>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926741" y="5648497"/>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798515" y="561345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569600" y="5665895"/>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801080" y="5900174"/>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617220" y="5859552"/>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2311" name="CasellaDiTesto 34"/>
          <p:cNvSpPr txBox="1">
            <a:spLocks noChangeArrowheads="1"/>
          </p:cNvSpPr>
          <p:nvPr/>
        </p:nvSpPr>
        <p:spPr bwMode="auto">
          <a:xfrm>
            <a:off x="71438" y="3389313"/>
            <a:ext cx="4857750" cy="1754187"/>
          </a:xfrm>
          <a:prstGeom prst="rect">
            <a:avLst/>
          </a:prstGeom>
          <a:noFill/>
          <a:ln w="9525">
            <a:noFill/>
            <a:miter lim="800000"/>
            <a:headEnd/>
            <a:tailEnd/>
          </a:ln>
        </p:spPr>
        <p:txBody>
          <a:bodyPr>
            <a:spAutoFit/>
          </a:bodyPr>
          <a:lstStyle/>
          <a:p>
            <a:pPr marL="342900" indent="-342900" fontAlgn="base">
              <a:spcBef>
                <a:spcPct val="0"/>
              </a:spcBef>
              <a:spcAft>
                <a:spcPct val="0"/>
              </a:spcAft>
            </a:pPr>
            <a:r>
              <a:rPr lang="it-IT">
                <a:solidFill>
                  <a:prstClr val="black"/>
                </a:solidFill>
                <a:latin typeface="Arial" charset="0"/>
              </a:rPr>
              <a:t>2. Estudio y oración: presta mucha atención en la escuela y coloca todo tu empeño en el estudio, igualmente en la oración cuando vayas a la Eucaristía, a los buenos dias y en otros momentos de oración en grupo y personal.</a:t>
            </a:r>
          </a:p>
        </p:txBody>
      </p:sp>
      <p:sp>
        <p:nvSpPr>
          <p:cNvPr id="36" name="Rettangolo 35"/>
          <p:cNvSpPr/>
          <p:nvPr/>
        </p:nvSpPr>
        <p:spPr>
          <a:xfrm>
            <a:off x="-857288" y="2886014"/>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LA RECETA DE LA SANTIDAD</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87327903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287561"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719150"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341124"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569551"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441325"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212410"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443890"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260030"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asellaDiTesto 34"/>
          <p:cNvSpPr txBox="1"/>
          <p:nvPr/>
        </p:nvSpPr>
        <p:spPr>
          <a:xfrm>
            <a:off x="71438" y="3611563"/>
            <a:ext cx="4857750" cy="2032000"/>
          </a:xfrm>
          <a:prstGeom prst="rect">
            <a:avLst/>
          </a:prstGeom>
          <a:noFill/>
        </p:spPr>
        <p:txBody>
          <a:bodyPr>
            <a:spAutoFit/>
          </a:bodyPr>
          <a:lstStyle/>
          <a:p>
            <a:pPr fontAlgn="base">
              <a:spcBef>
                <a:spcPct val="0"/>
              </a:spcBef>
              <a:spcAft>
                <a:spcPct val="0"/>
              </a:spcAft>
              <a:defRPr/>
            </a:pPr>
            <a:r>
              <a:rPr lang="it-IT" dirty="0">
                <a:solidFill>
                  <a:prstClr val="black"/>
                </a:solidFill>
                <a:latin typeface="Arial" charset="0"/>
              </a:rPr>
              <a:t>3. </a:t>
            </a:r>
            <a:r>
              <a:rPr lang="it-IT" dirty="0" err="1">
                <a:solidFill>
                  <a:prstClr val="black"/>
                </a:solidFill>
                <a:latin typeface="Arial" charset="0"/>
              </a:rPr>
              <a:t>Hacer</a:t>
            </a:r>
            <a:r>
              <a:rPr lang="it-IT" dirty="0">
                <a:solidFill>
                  <a:prstClr val="black"/>
                </a:solidFill>
                <a:latin typeface="Arial" charset="0"/>
              </a:rPr>
              <a:t> </a:t>
            </a:r>
            <a:r>
              <a:rPr lang="it-IT" dirty="0" err="1">
                <a:solidFill>
                  <a:prstClr val="black"/>
                </a:solidFill>
                <a:latin typeface="Arial" charset="0"/>
              </a:rPr>
              <a:t>el</a:t>
            </a:r>
            <a:r>
              <a:rPr lang="it-IT" dirty="0">
                <a:solidFill>
                  <a:prstClr val="black"/>
                </a:solidFill>
                <a:latin typeface="Arial" charset="0"/>
              </a:rPr>
              <a:t> </a:t>
            </a:r>
            <a:r>
              <a:rPr lang="it-IT" dirty="0" err="1">
                <a:solidFill>
                  <a:prstClr val="black"/>
                </a:solidFill>
                <a:latin typeface="Arial" charset="0"/>
              </a:rPr>
              <a:t>bien</a:t>
            </a:r>
            <a:r>
              <a:rPr lang="it-IT" dirty="0">
                <a:solidFill>
                  <a:prstClr val="black"/>
                </a:solidFill>
                <a:latin typeface="Arial" charset="0"/>
              </a:rPr>
              <a:t> a </a:t>
            </a:r>
            <a:r>
              <a:rPr lang="it-IT" dirty="0" err="1">
                <a:solidFill>
                  <a:prstClr val="black"/>
                </a:solidFill>
                <a:latin typeface="Arial" charset="0"/>
              </a:rPr>
              <a:t>los</a:t>
            </a:r>
            <a:r>
              <a:rPr lang="it-IT" dirty="0">
                <a:solidFill>
                  <a:prstClr val="black"/>
                </a:solidFill>
                <a:latin typeface="Arial" charset="0"/>
              </a:rPr>
              <a:t> </a:t>
            </a:r>
            <a:r>
              <a:rPr lang="it-IT" dirty="0" err="1">
                <a:solidFill>
                  <a:prstClr val="black"/>
                </a:solidFill>
                <a:latin typeface="Arial" charset="0"/>
              </a:rPr>
              <a:t>demas</a:t>
            </a:r>
            <a:r>
              <a:rPr lang="it-IT" dirty="0">
                <a:solidFill>
                  <a:prstClr val="black"/>
                </a:solidFill>
                <a:latin typeface="Arial" charset="0"/>
              </a:rPr>
              <a:t>: </a:t>
            </a:r>
            <a:r>
              <a:rPr lang="it-IT" dirty="0" err="1">
                <a:solidFill>
                  <a:prstClr val="black"/>
                </a:solidFill>
                <a:latin typeface="Arial" charset="0"/>
              </a:rPr>
              <a:t>ayuda</a:t>
            </a:r>
            <a:r>
              <a:rPr lang="it-IT" dirty="0">
                <a:solidFill>
                  <a:prstClr val="black"/>
                </a:solidFill>
                <a:latin typeface="Arial" charset="0"/>
              </a:rPr>
              <a:t> </a:t>
            </a:r>
            <a:r>
              <a:rPr lang="it-IT" dirty="0" err="1">
                <a:solidFill>
                  <a:prstClr val="black"/>
                </a:solidFill>
                <a:latin typeface="Arial" charset="0"/>
              </a:rPr>
              <a:t>siempre</a:t>
            </a:r>
            <a:r>
              <a:rPr lang="it-IT" dirty="0">
                <a:solidFill>
                  <a:prstClr val="black"/>
                </a:solidFill>
                <a:latin typeface="Arial" charset="0"/>
              </a:rPr>
              <a:t> a </a:t>
            </a:r>
            <a:r>
              <a:rPr lang="it-IT" dirty="0" err="1">
                <a:solidFill>
                  <a:prstClr val="black"/>
                </a:solidFill>
                <a:latin typeface="Arial" charset="0"/>
              </a:rPr>
              <a:t>tus</a:t>
            </a:r>
            <a:r>
              <a:rPr lang="it-IT" dirty="0">
                <a:solidFill>
                  <a:prstClr val="black"/>
                </a:solidFill>
                <a:latin typeface="Arial" charset="0"/>
              </a:rPr>
              <a:t> </a:t>
            </a:r>
            <a:r>
              <a:rPr lang="it-IT" dirty="0" err="1">
                <a:solidFill>
                  <a:prstClr val="black"/>
                </a:solidFill>
                <a:latin typeface="Arial" charset="0"/>
              </a:rPr>
              <a:t>compañeros</a:t>
            </a:r>
            <a:r>
              <a:rPr lang="it-IT" dirty="0">
                <a:solidFill>
                  <a:prstClr val="black"/>
                </a:solidFill>
                <a:latin typeface="Arial" charset="0"/>
              </a:rPr>
              <a:t> y </a:t>
            </a:r>
            <a:r>
              <a:rPr lang="it-IT" dirty="0" err="1">
                <a:solidFill>
                  <a:prstClr val="black"/>
                </a:solidFill>
                <a:latin typeface="Arial" charset="0"/>
              </a:rPr>
              <a:t>compañeras</a:t>
            </a:r>
            <a:r>
              <a:rPr lang="it-IT" dirty="0">
                <a:solidFill>
                  <a:prstClr val="black"/>
                </a:solidFill>
                <a:latin typeface="Arial" charset="0"/>
              </a:rPr>
              <a:t> </a:t>
            </a:r>
            <a:r>
              <a:rPr lang="it-IT" dirty="0" err="1">
                <a:solidFill>
                  <a:prstClr val="black"/>
                </a:solidFill>
                <a:latin typeface="Arial" charset="0"/>
              </a:rPr>
              <a:t>cuando</a:t>
            </a:r>
            <a:r>
              <a:rPr lang="it-IT" dirty="0">
                <a:solidFill>
                  <a:prstClr val="black"/>
                </a:solidFill>
                <a:latin typeface="Arial" charset="0"/>
              </a:rPr>
              <a:t> </a:t>
            </a:r>
            <a:r>
              <a:rPr lang="it-IT" dirty="0" err="1">
                <a:solidFill>
                  <a:prstClr val="black"/>
                </a:solidFill>
                <a:latin typeface="Arial" charset="0"/>
              </a:rPr>
              <a:t>tengan</a:t>
            </a:r>
            <a:r>
              <a:rPr lang="it-IT" dirty="0">
                <a:solidFill>
                  <a:prstClr val="black"/>
                </a:solidFill>
                <a:latin typeface="Arial" charset="0"/>
              </a:rPr>
              <a:t> </a:t>
            </a:r>
            <a:r>
              <a:rPr lang="it-IT" dirty="0" err="1">
                <a:solidFill>
                  <a:prstClr val="black"/>
                </a:solidFill>
                <a:latin typeface="Arial" charset="0"/>
              </a:rPr>
              <a:t>necesidad</a:t>
            </a:r>
            <a:r>
              <a:rPr lang="it-IT" dirty="0">
                <a:solidFill>
                  <a:prstClr val="black"/>
                </a:solidFill>
                <a:latin typeface="Arial" charset="0"/>
              </a:rPr>
              <a:t>, </a:t>
            </a:r>
            <a:r>
              <a:rPr lang="it-IT" dirty="0" err="1">
                <a:solidFill>
                  <a:prstClr val="black"/>
                </a:solidFill>
                <a:latin typeface="Arial" charset="0"/>
              </a:rPr>
              <a:t>asi</a:t>
            </a:r>
            <a:r>
              <a:rPr lang="it-IT" dirty="0">
                <a:solidFill>
                  <a:prstClr val="black"/>
                </a:solidFill>
                <a:latin typeface="Arial" charset="0"/>
              </a:rPr>
              <a:t> te </a:t>
            </a:r>
            <a:r>
              <a:rPr lang="it-IT" dirty="0" err="1">
                <a:solidFill>
                  <a:prstClr val="black"/>
                </a:solidFill>
                <a:latin typeface="Arial" charset="0"/>
              </a:rPr>
              <a:t>cueste</a:t>
            </a:r>
            <a:r>
              <a:rPr lang="it-IT" dirty="0">
                <a:solidFill>
                  <a:prstClr val="black"/>
                </a:solidFill>
                <a:latin typeface="Arial" charset="0"/>
              </a:rPr>
              <a:t> un poco o te </a:t>
            </a:r>
            <a:r>
              <a:rPr lang="it-IT" dirty="0" err="1">
                <a:solidFill>
                  <a:prstClr val="black"/>
                </a:solidFill>
                <a:latin typeface="Arial" charset="0"/>
              </a:rPr>
              <a:t>canses</a:t>
            </a:r>
            <a:r>
              <a:rPr lang="it-IT" dirty="0">
                <a:solidFill>
                  <a:prstClr val="black"/>
                </a:solidFill>
                <a:latin typeface="Arial" charset="0"/>
              </a:rPr>
              <a:t>.</a:t>
            </a:r>
          </a:p>
          <a:p>
            <a:pPr fontAlgn="base">
              <a:spcBef>
                <a:spcPct val="0"/>
              </a:spcBef>
              <a:spcAft>
                <a:spcPct val="0"/>
              </a:spcAft>
              <a:defRPr/>
            </a:pPr>
            <a:endParaRPr lang="it-IT" dirty="0">
              <a:solidFill>
                <a:prstClr val="black"/>
              </a:solidFill>
              <a:latin typeface="Arial" charset="0"/>
            </a:endParaRPr>
          </a:p>
          <a:p>
            <a:pPr fontAlgn="base">
              <a:spcBef>
                <a:spcPct val="0"/>
              </a:spcBef>
              <a:spcAft>
                <a:spcPct val="0"/>
              </a:spcAft>
              <a:defRPr/>
            </a:pPr>
            <a:r>
              <a:rPr lang="it-IT" dirty="0" err="1">
                <a:solidFill>
                  <a:prstClr val="black"/>
                </a:solidFill>
                <a:latin typeface="Arial" charset="0"/>
              </a:rPr>
              <a:t>Esto</a:t>
            </a:r>
            <a:r>
              <a:rPr lang="it-IT" dirty="0">
                <a:solidFill>
                  <a:prstClr val="black"/>
                </a:solidFill>
                <a:latin typeface="Arial" charset="0"/>
              </a:rPr>
              <a:t> </a:t>
            </a:r>
            <a:r>
              <a:rPr lang="it-IT" dirty="0" err="1">
                <a:solidFill>
                  <a:prstClr val="black"/>
                </a:solidFill>
                <a:latin typeface="Arial" charset="0"/>
              </a:rPr>
              <a:t>es</a:t>
            </a:r>
            <a:r>
              <a:rPr lang="it-IT" dirty="0">
                <a:solidFill>
                  <a:prstClr val="black"/>
                </a:solidFill>
                <a:latin typeface="Arial" charset="0"/>
              </a:rPr>
              <a:t> </a:t>
            </a:r>
            <a:r>
              <a:rPr lang="it-IT" dirty="0" err="1">
                <a:solidFill>
                  <a:prstClr val="black"/>
                </a:solidFill>
                <a:latin typeface="Arial" charset="0"/>
              </a:rPr>
              <a:t>todo</a:t>
            </a:r>
            <a:r>
              <a:rPr lang="it-IT" dirty="0">
                <a:solidFill>
                  <a:prstClr val="black"/>
                </a:solidFill>
                <a:latin typeface="Arial" charset="0"/>
              </a:rPr>
              <a:t>.</a:t>
            </a:r>
          </a:p>
          <a:p>
            <a:pPr marL="342900" indent="-342900" fontAlgn="base">
              <a:spcBef>
                <a:spcPct val="0"/>
              </a:spcBef>
              <a:spcAft>
                <a:spcPct val="0"/>
              </a:spcAft>
              <a:defRPr/>
            </a:pPr>
            <a:endParaRPr lang="it-IT" dirty="0">
              <a:solidFill>
                <a:prstClr val="black"/>
              </a:solidFill>
              <a:latin typeface="Arial" charset="0"/>
            </a:endParaRPr>
          </a:p>
        </p:txBody>
      </p:sp>
      <p:sp>
        <p:nvSpPr>
          <p:cNvPr id="36" name="Rettangolo 35"/>
          <p:cNvSpPr/>
          <p:nvPr/>
        </p:nvSpPr>
        <p:spPr>
          <a:xfrm>
            <a:off x="-857288" y="302889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LA RECETA DE LA SANTIDAD</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57394122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644751"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4076340"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698314"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926741"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798515"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569600"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801080"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617220"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4359" name="CasellaDiTesto 34"/>
          <p:cNvSpPr txBox="1">
            <a:spLocks noChangeArrowheads="1"/>
          </p:cNvSpPr>
          <p:nvPr/>
        </p:nvSpPr>
        <p:spPr bwMode="auto">
          <a:xfrm>
            <a:off x="71438" y="3540125"/>
            <a:ext cx="4857750" cy="2032000"/>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La salud de Domingo comenzó a fallar y en 1857, fue enviado a Mondonio para cambiar de aire. Le diagnosticaron una inflamación en los pulmones y decidieron sangrarlo, lo cual lo único que logro fue apurar el desenlace, muriendo al anochecer del 9 de marzo, </a:t>
            </a: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3100328"/>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CAMINO AL PARAISO</a:t>
            </a:r>
          </a:p>
        </p:txBody>
      </p:sp>
      <p:pic>
        <p:nvPicPr>
          <p:cNvPr id="39" name="Picture 8" descr="http://saviodom.dyndns.org/images/domenico.jpg"/>
          <p:cNvPicPr>
            <a:picLocks noChangeAspect="1" noChangeArrowheads="1"/>
          </p:cNvPicPr>
          <p:nvPr/>
        </p:nvPicPr>
        <p:blipFill>
          <a:blip r:embed="rId3" cstate="print"/>
          <a:srcRect/>
          <a:stretch>
            <a:fillRect/>
          </a:stretch>
        </p:blipFill>
        <p:spPr bwMode="auto">
          <a:xfrm>
            <a:off x="6143636" y="3000372"/>
            <a:ext cx="2135546" cy="2000264"/>
          </a:xfrm>
          <a:prstGeom prst="ellipse">
            <a:avLst/>
          </a:prstGeom>
          <a:ln>
            <a:noFill/>
          </a:ln>
          <a:effectLst>
            <a:softEdge rad="112500"/>
          </a:effectLst>
        </p:spPr>
      </p:pic>
      <p:sp>
        <p:nvSpPr>
          <p:cNvPr id="45" name="Freccia a destra 44">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37" name="3.1-sentimental - kenny g.wav">
            <a:hlinkClick r:id="" action="ppaction://media"/>
          </p:cNvPr>
          <p:cNvPicPr>
            <a:picLocks noRot="1" noChangeAspect="1"/>
          </p:cNvPicPr>
          <p:nvPr>
            <a:audioFile r:link="rId1"/>
          </p:nvPr>
        </p:nvPicPr>
        <p:blipFill>
          <a:blip r:embed="rId4" cstate="print"/>
          <a:stretch>
            <a:fillRect/>
          </a:stretch>
        </p:blipFill>
        <p:spPr>
          <a:xfrm>
            <a:off x="7215206" y="6000768"/>
            <a:ext cx="304800" cy="304800"/>
          </a:xfrm>
          <a:prstGeom prst="rect">
            <a:avLst/>
          </a:prstGeom>
        </p:spPr>
      </p:pic>
    </p:spTree>
    <p:extLst>
      <p:ext uri="{BB962C8B-B14F-4D97-AF65-F5344CB8AC3E}">
        <p14:creationId xmlns:p14="http://schemas.microsoft.com/office/powerpoint/2010/main" val="3325678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3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430437"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862026"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484000"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12427"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584201"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355286"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586766"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02906"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5383" name="CasellaDiTesto 34"/>
          <p:cNvSpPr txBox="1">
            <a:spLocks noChangeArrowheads="1"/>
          </p:cNvSpPr>
          <p:nvPr/>
        </p:nvSpPr>
        <p:spPr bwMode="auto">
          <a:xfrm>
            <a:off x="71438" y="3121025"/>
            <a:ext cx="4857750" cy="3138488"/>
          </a:xfrm>
          <a:prstGeom prst="rect">
            <a:avLst/>
          </a:prstGeom>
          <a:noFill/>
          <a:ln w="9525">
            <a:noFill/>
            <a:miter lim="800000"/>
            <a:headEnd/>
            <a:tailEnd/>
          </a:ln>
        </p:spPr>
        <p:txBody>
          <a:bodyPr>
            <a:spAutoFit/>
          </a:bodyPr>
          <a:lstStyle/>
          <a:p>
            <a:pPr fontAlgn="base">
              <a:spcBef>
                <a:spcPct val="0"/>
              </a:spcBef>
              <a:spcAft>
                <a:spcPct val="0"/>
              </a:spcAft>
            </a:pPr>
            <a:r>
              <a:rPr lang="it-IT">
                <a:solidFill>
                  <a:prstClr val="black"/>
                </a:solidFill>
                <a:latin typeface="Arial" charset="0"/>
              </a:rPr>
              <a:t>Viendo a su madre tan triste le dice:  </a:t>
            </a:r>
          </a:p>
          <a:p>
            <a:pPr fontAlgn="base">
              <a:spcBef>
                <a:spcPct val="0"/>
              </a:spcBef>
              <a:spcAft>
                <a:spcPct val="0"/>
              </a:spcAft>
            </a:pPr>
            <a:r>
              <a:rPr lang="it-IT">
                <a:solidFill>
                  <a:prstClr val="black"/>
                </a:solidFill>
                <a:latin typeface="Arial" charset="0"/>
              </a:rPr>
              <a:t>mamá, no llores, yo voy al paraiso.</a:t>
            </a:r>
          </a:p>
          <a:p>
            <a:pPr fontAlgn="base">
              <a:spcBef>
                <a:spcPct val="0"/>
              </a:spcBef>
              <a:spcAft>
                <a:spcPct val="0"/>
              </a:spcAft>
            </a:pPr>
            <a:endParaRPr lang="it-IT">
              <a:solidFill>
                <a:prstClr val="black"/>
              </a:solidFill>
              <a:latin typeface="Arial" charset="0"/>
            </a:endParaRPr>
          </a:p>
          <a:p>
            <a:pPr fontAlgn="base">
              <a:spcBef>
                <a:spcPct val="0"/>
              </a:spcBef>
              <a:spcAft>
                <a:spcPct val="0"/>
              </a:spcAft>
            </a:pPr>
            <a:r>
              <a:rPr lang="it-IT">
                <a:solidFill>
                  <a:prstClr val="black"/>
                </a:solidFill>
                <a:latin typeface="Arial" charset="0"/>
              </a:rPr>
              <a:t>Ya hacia el fin, trató de sentarse y dijo: "Adiós, papá... El padre me dijo una cosa... pero no puedo recordarla. . ." Con una gran sonrisa dijo: "¡Estoy viendo cosas maravillosas!" Esas fueron sus últimas palabras.</a:t>
            </a:r>
            <a:br>
              <a:rPr lang="it-IT">
                <a:solidFill>
                  <a:prstClr val="black"/>
                </a:solidFill>
                <a:latin typeface="Arial" charset="0"/>
              </a:rPr>
            </a:br>
            <a:endParaRPr lang="it-IT">
              <a:solidFill>
                <a:prstClr val="black"/>
              </a:solidFill>
              <a:latin typeface="Arial" charset="0"/>
            </a:endParaRP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2671700"/>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VEO COSAS MARAVILLOSAS</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73275404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6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3501875"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3933464"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3555438"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3783865"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4655639"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4426724"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4658204"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4474344"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8677313" y="250106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8516008" y="2490944"/>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8676223" y="268481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8612930" y="258182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6407" name="CasellaDiTesto 34"/>
          <p:cNvSpPr txBox="1">
            <a:spLocks noChangeArrowheads="1"/>
          </p:cNvSpPr>
          <p:nvPr/>
        </p:nvSpPr>
        <p:spPr bwMode="auto">
          <a:xfrm>
            <a:off x="214313" y="3933825"/>
            <a:ext cx="4857750" cy="923925"/>
          </a:xfrm>
          <a:prstGeom prst="rect">
            <a:avLst/>
          </a:prstGeom>
          <a:noFill/>
          <a:ln w="9525">
            <a:noFill/>
            <a:miter lim="800000"/>
            <a:headEnd/>
            <a:tailEnd/>
          </a:ln>
        </p:spPr>
        <p:txBody>
          <a:bodyPr>
            <a:spAutoFit/>
          </a:bodyPr>
          <a:lstStyle/>
          <a:p>
            <a:pPr fontAlgn="base">
              <a:spcBef>
                <a:spcPct val="0"/>
              </a:spcBef>
              <a:spcAft>
                <a:spcPct val="0"/>
              </a:spcAft>
            </a:pPr>
            <a:r>
              <a:rPr lang="es-ES">
                <a:solidFill>
                  <a:prstClr val="black"/>
                </a:solidFill>
                <a:latin typeface="Arial" charset="0"/>
              </a:rPr>
              <a:t>El 12 de junio de 1954 el papa Pío XII lo canonizó. Su fiesta se celebra el 6 de mayo.</a:t>
            </a:r>
            <a:endParaRPr lang="it-IT">
              <a:solidFill>
                <a:prstClr val="black"/>
              </a:solidFill>
              <a:latin typeface="Arial" charset="0"/>
            </a:endParaRPr>
          </a:p>
          <a:p>
            <a:pPr fontAlgn="base">
              <a:spcBef>
                <a:spcPct val="0"/>
              </a:spcBef>
              <a:spcAft>
                <a:spcPct val="0"/>
              </a:spcAft>
            </a:pPr>
            <a:endParaRPr lang="it-IT">
              <a:solidFill>
                <a:prstClr val="black"/>
              </a:solidFill>
              <a:latin typeface="Arial" charset="0"/>
            </a:endParaRPr>
          </a:p>
        </p:txBody>
      </p:sp>
      <p:sp>
        <p:nvSpPr>
          <p:cNvPr id="36" name="Rettangolo 35"/>
          <p:cNvSpPr/>
          <p:nvPr/>
        </p:nvSpPr>
        <p:spPr>
          <a:xfrm>
            <a:off x="-857288" y="3243204"/>
            <a:ext cx="642942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rPr>
              <a:t>SANTO CON SOLO 15 AÑOS</a:t>
            </a:r>
          </a:p>
        </p:txBody>
      </p:sp>
      <p:pic>
        <p:nvPicPr>
          <p:cNvPr id="39" name="Picture 8" descr="http://saviodom.dyndns.org/images/domenico.jpg"/>
          <p:cNvPicPr>
            <a:picLocks noChangeAspect="1" noChangeArrowheads="1"/>
          </p:cNvPicPr>
          <p:nvPr/>
        </p:nvPicPr>
        <p:blipFill>
          <a:blip r:embed="rId2" cstate="print"/>
          <a:srcRect/>
          <a:stretch>
            <a:fillRect/>
          </a:stretch>
        </p:blipFill>
        <p:spPr bwMode="auto">
          <a:xfrm>
            <a:off x="6143636" y="3000372"/>
            <a:ext cx="2135546" cy="2000264"/>
          </a:xfrm>
          <a:prstGeom prst="ellipse">
            <a:avLst/>
          </a:prstGeom>
          <a:ln>
            <a:noFill/>
          </a:ln>
          <a:effectLst>
            <a:softEdge rad="112500"/>
          </a:effectLst>
        </p:spPr>
      </p:pic>
      <p:sp>
        <p:nvSpPr>
          <p:cNvPr id="40" name="Freccia a destra 39">
            <a:hlinkClick r:id="" action="ppaction://hlinkshowjump?jump=nextslide"/>
          </p:cNvPr>
          <p:cNvSpPr/>
          <p:nvPr/>
        </p:nvSpPr>
        <p:spPr>
          <a:xfrm>
            <a:off x="2000232"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865940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9000"/>
              </a:srgbClr>
            </a:gs>
            <a:gs pos="13000">
              <a:srgbClr val="92D050"/>
            </a:gs>
            <a:gs pos="21001">
              <a:srgbClr val="FFC000">
                <a:alpha val="46000"/>
              </a:srgbClr>
            </a:gs>
            <a:gs pos="63000">
              <a:srgbClr val="FFC000">
                <a:alpha val="83000"/>
              </a:srgbClr>
            </a:gs>
            <a:gs pos="69000">
              <a:srgbClr val="0070C0"/>
            </a:gs>
            <a:gs pos="71000">
              <a:srgbClr val="00B0F0">
                <a:alpha val="79000"/>
              </a:srgbClr>
            </a:gs>
            <a:gs pos="83000">
              <a:srgbClr val="FFC000">
                <a:alpha val="78000"/>
              </a:srgbClr>
            </a:gs>
          </a:gsLst>
          <a:lin ang="16200000" scaled="1"/>
          <a:tileRect/>
        </a:gradFill>
        <a:effectLst/>
      </p:bgPr>
    </p:bg>
    <p:spTree>
      <p:nvGrpSpPr>
        <p:cNvPr id="1" name=""/>
        <p:cNvGrpSpPr/>
        <p:nvPr/>
      </p:nvGrpSpPr>
      <p:grpSpPr>
        <a:xfrm>
          <a:off x="0" y="0"/>
          <a:ext cx="0" cy="0"/>
          <a:chOff x="0" y="0"/>
          <a:chExt cx="0" cy="0"/>
        </a:xfrm>
      </p:grpSpPr>
      <p:sp>
        <p:nvSpPr>
          <p:cNvPr id="48" name="Figura a mano libera 47"/>
          <p:cNvSpPr/>
          <p:nvPr/>
        </p:nvSpPr>
        <p:spPr>
          <a:xfrm rot="586713">
            <a:off x="-153234" y="4700860"/>
            <a:ext cx="8915400" cy="1482271"/>
          </a:xfrm>
          <a:custGeom>
            <a:avLst/>
            <a:gdLst>
              <a:gd name="connsiteX0" fmla="*/ 0 w 8915400"/>
              <a:gd name="connsiteY0" fmla="*/ 350157 h 1482271"/>
              <a:gd name="connsiteX1" fmla="*/ 1393371 w 8915400"/>
              <a:gd name="connsiteY1" fmla="*/ 88900 h 1482271"/>
              <a:gd name="connsiteX2" fmla="*/ 2993571 w 8915400"/>
              <a:gd name="connsiteY2" fmla="*/ 883557 h 1482271"/>
              <a:gd name="connsiteX3" fmla="*/ 3331028 w 8915400"/>
              <a:gd name="connsiteY3" fmla="*/ 1079500 h 1482271"/>
              <a:gd name="connsiteX4" fmla="*/ 3712028 w 8915400"/>
              <a:gd name="connsiteY4" fmla="*/ 1221014 h 1482271"/>
              <a:gd name="connsiteX5" fmla="*/ 4757057 w 8915400"/>
              <a:gd name="connsiteY5" fmla="*/ 491671 h 1482271"/>
              <a:gd name="connsiteX6" fmla="*/ 5889171 w 8915400"/>
              <a:gd name="connsiteY6" fmla="*/ 382814 h 1482271"/>
              <a:gd name="connsiteX7" fmla="*/ 8915400 w 8915400"/>
              <a:gd name="connsiteY7" fmla="*/ 1482271 h 1482271"/>
              <a:gd name="connsiteX8" fmla="*/ 8915400 w 8915400"/>
              <a:gd name="connsiteY8" fmla="*/ 1482271 h 148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400" h="1482271">
                <a:moveTo>
                  <a:pt x="0" y="350157"/>
                </a:moveTo>
                <a:cubicBezTo>
                  <a:pt x="447221" y="175078"/>
                  <a:pt x="894443" y="0"/>
                  <a:pt x="1393371" y="88900"/>
                </a:cubicBezTo>
                <a:cubicBezTo>
                  <a:pt x="1892299" y="177800"/>
                  <a:pt x="2670628" y="718457"/>
                  <a:pt x="2993571" y="883557"/>
                </a:cubicBezTo>
                <a:cubicBezTo>
                  <a:pt x="3316514" y="1048657"/>
                  <a:pt x="3211285" y="1023257"/>
                  <a:pt x="3331028" y="1079500"/>
                </a:cubicBezTo>
                <a:cubicBezTo>
                  <a:pt x="3450771" y="1135743"/>
                  <a:pt x="3474357" y="1318985"/>
                  <a:pt x="3712028" y="1221014"/>
                </a:cubicBezTo>
                <a:cubicBezTo>
                  <a:pt x="3949699" y="1123043"/>
                  <a:pt x="4394200" y="631371"/>
                  <a:pt x="4757057" y="491671"/>
                </a:cubicBezTo>
                <a:cubicBezTo>
                  <a:pt x="5119914" y="351971"/>
                  <a:pt x="5196114" y="217714"/>
                  <a:pt x="5889171" y="382814"/>
                </a:cubicBezTo>
                <a:cubicBezTo>
                  <a:pt x="6582228" y="547914"/>
                  <a:pt x="8915400" y="1482271"/>
                  <a:pt x="8915400" y="1482271"/>
                </a:cubicBezTo>
                <a:lnTo>
                  <a:pt x="8915400" y="1482271"/>
                </a:lnTo>
              </a:path>
            </a:pathLst>
          </a:custGeom>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256260" y="5562692"/>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687849" y="573367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309823" y="582474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538250" y="557705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410024" y="5542013"/>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181109" y="559445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412589" y="582873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228729" y="578811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9" name="Cuore 168"/>
          <p:cNvSpPr/>
          <p:nvPr/>
        </p:nvSpPr>
        <p:spPr>
          <a:xfrm rot="10800000">
            <a:off x="928688" y="1643063"/>
            <a:ext cx="1285875" cy="1214437"/>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dirty="0">
              <a:solidFill>
                <a:prstClr val="black"/>
              </a:solidFill>
            </a:endParaRPr>
          </a:p>
        </p:txBody>
      </p:sp>
      <p:sp>
        <p:nvSpPr>
          <p:cNvPr id="170" name="Cuore 169"/>
          <p:cNvSpPr/>
          <p:nvPr/>
        </p:nvSpPr>
        <p:spPr>
          <a:xfrm>
            <a:off x="857250" y="571500"/>
            <a:ext cx="1428750" cy="1071563"/>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1" name="Cuore 170"/>
          <p:cNvSpPr/>
          <p:nvPr/>
        </p:nvSpPr>
        <p:spPr>
          <a:xfrm rot="5400000">
            <a:off x="1535906" y="1035844"/>
            <a:ext cx="1285875" cy="1214438"/>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sp>
        <p:nvSpPr>
          <p:cNvPr id="172" name="Cuore 171"/>
          <p:cNvSpPr/>
          <p:nvPr/>
        </p:nvSpPr>
        <p:spPr>
          <a:xfrm rot="16200000">
            <a:off x="321468" y="1107282"/>
            <a:ext cx="1357313" cy="1143000"/>
          </a:xfrm>
          <a:prstGeom prst="hear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lnRef>
          <a:fillRef idx="1">
            <a:schemeClr val="lt1"/>
          </a:fillRef>
          <a:effectRef idx="0">
            <a:schemeClr val="accent3"/>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pic>
        <p:nvPicPr>
          <p:cNvPr id="139" name="Picture 8" descr="http://saviodom.dyndns.org/images/domenico.jpg">
            <a:hlinkClick r:id="rId3" action="ppaction://hlinksldjump"/>
          </p:cNvPr>
          <p:cNvPicPr>
            <a:picLocks noChangeAspect="1" noChangeArrowheads="1"/>
          </p:cNvPicPr>
          <p:nvPr/>
        </p:nvPicPr>
        <p:blipFill>
          <a:blip r:embed="rId4" cstate="print"/>
          <a:srcRect/>
          <a:stretch>
            <a:fillRect/>
          </a:stretch>
        </p:blipFill>
        <p:spPr bwMode="auto">
          <a:xfrm>
            <a:off x="4286248" y="3857628"/>
            <a:ext cx="1214446"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53" name="CasellaDiTesto 13"/>
          <p:cNvSpPr txBox="1">
            <a:spLocks noChangeArrowheads="1"/>
          </p:cNvSpPr>
          <p:nvPr/>
        </p:nvSpPr>
        <p:spPr bwMode="auto">
          <a:xfrm>
            <a:off x="1785918" y="2928934"/>
            <a:ext cx="4214842" cy="1285885"/>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DOMINGO EN LA WEB</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52" name="CasellaDiTesto 13">
            <a:hlinkClick r:id="rId5" action="ppaction://hlinksldjump"/>
          </p:cNvPr>
          <p:cNvSpPr txBox="1">
            <a:spLocks noChangeArrowheads="1"/>
          </p:cNvSpPr>
          <p:nvPr/>
        </p:nvSpPr>
        <p:spPr bwMode="auto">
          <a:xfrm>
            <a:off x="1571604" y="1428736"/>
            <a:ext cx="1214446" cy="646331"/>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JÓVENES </a:t>
            </a:r>
          </a:p>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EN ESCENA</a:t>
            </a:r>
          </a:p>
          <a:p>
            <a:pPr algn="ctr" fontAlgn="base">
              <a:spcBef>
                <a:spcPct val="0"/>
              </a:spcBef>
              <a:spcAft>
                <a:spcPct val="0"/>
              </a:spcAft>
              <a:defRPr/>
            </a:pPr>
            <a:endPar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54" name="Freccia a destra con strisce 53">
            <a:hlinkClick r:id="rId6" highlightClick="1"/>
          </p:cNvPr>
          <p:cNvSpPr/>
          <p:nvPr/>
        </p:nvSpPr>
        <p:spPr>
          <a:xfrm>
            <a:off x="6215063" y="3071813"/>
            <a:ext cx="857250" cy="642937"/>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it-IT">
              <a:solidFill>
                <a:prstClr val="black"/>
              </a:solidFill>
            </a:endParaRPr>
          </a:p>
        </p:txBody>
      </p:sp>
      <p:pic>
        <p:nvPicPr>
          <p:cNvPr id="57" name="Picture 9" descr="Z:\CCC\SEMESTRE II\COMUNICAZIONE MULTIMEDIALE\imagenes produccion multimediale\Laura%20Vicuna.gif">
            <a:hlinkClick r:id="rId7" action="ppaction://hlinksldjump"/>
          </p:cNvPr>
          <p:cNvPicPr>
            <a:picLocks noChangeAspect="1" noChangeArrowheads="1"/>
          </p:cNvPicPr>
          <p:nvPr/>
        </p:nvPicPr>
        <p:blipFill>
          <a:blip r:embed="rId8" cstate="print"/>
          <a:srcRect/>
          <a:stretch>
            <a:fillRect/>
          </a:stretch>
        </p:blipFill>
        <p:spPr bwMode="auto">
          <a:xfrm>
            <a:off x="7166066" y="3786190"/>
            <a:ext cx="834958"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Picture 15" descr="http://www.santiebeati.it/immagini/Thumbs/92312/92312.JPG">
            <a:hlinkClick r:id="rId9" action="ppaction://hlinksldjump"/>
          </p:cNvPr>
          <p:cNvPicPr>
            <a:picLocks noChangeAspect="1" noChangeArrowheads="1"/>
          </p:cNvPicPr>
          <p:nvPr/>
        </p:nvPicPr>
        <p:blipFill>
          <a:blip r:embed="rId10" cstate="print"/>
          <a:srcRect/>
          <a:stretch>
            <a:fillRect/>
          </a:stretch>
        </p:blipFill>
        <p:spPr bwMode="auto">
          <a:xfrm>
            <a:off x="5808744" y="3786190"/>
            <a:ext cx="941076" cy="1295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9" name="Picture 11" descr="http://c4.ac-images.myspacecdn.com/images02/30/m_13e209603d134a72905b536c5951407b.gif">
            <a:hlinkClick r:id="rId11" action="ppaction://hlinksldjump"/>
          </p:cNvPr>
          <p:cNvPicPr>
            <a:picLocks noChangeAspect="1" noChangeArrowheads="1"/>
          </p:cNvPicPr>
          <p:nvPr/>
        </p:nvPicPr>
        <p:blipFill>
          <a:blip r:embed="rId12" cstate="print"/>
          <a:srcRect/>
          <a:stretch>
            <a:fillRect/>
          </a:stretch>
        </p:blipFill>
        <p:spPr bwMode="auto">
          <a:xfrm>
            <a:off x="2928926" y="3857628"/>
            <a:ext cx="1208729" cy="11433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55" name="primavera VIVALDI.wav">
            <a:hlinkClick r:id="" action="ppaction://media"/>
          </p:cNvPr>
          <p:cNvPicPr>
            <a:picLocks noRot="1" noChangeAspect="1"/>
          </p:cNvPicPr>
          <p:nvPr>
            <a:audioFile r:link="rId1"/>
          </p:nvPr>
        </p:nvPicPr>
        <p:blipFill>
          <a:blip r:embed="rId13" cstate="print"/>
          <a:stretch>
            <a:fillRect/>
          </a:stretch>
        </p:blipFill>
        <p:spPr>
          <a:xfrm>
            <a:off x="7572396" y="5643578"/>
            <a:ext cx="304800" cy="304800"/>
          </a:xfrm>
          <a:prstGeom prst="rect">
            <a:avLst/>
          </a:prstGeom>
        </p:spPr>
      </p:pic>
    </p:spTree>
    <p:extLst>
      <p:ext uri="{BB962C8B-B14F-4D97-AF65-F5344CB8AC3E}">
        <p14:creationId xmlns:p14="http://schemas.microsoft.com/office/powerpoint/2010/main" val="3249970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5"/>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55"/>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sp>
        <p:nvSpPr>
          <p:cNvPr id="66" name="Figura a mano libera 65"/>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pic>
        <p:nvPicPr>
          <p:cNvPr id="35951" name="Picture 111" descr="Z:\CCC\SEMESTRE II\LAVORO FINALE\JPG - GLO\2.1 UNA VIDA - IMMAGINI\gregge%20di%20pecore.jpg"/>
          <p:cNvPicPr>
            <a:picLocks noChangeAspect="1" noChangeArrowheads="1"/>
          </p:cNvPicPr>
          <p:nvPr/>
        </p:nvPicPr>
        <p:blipFill>
          <a:blip r:embed="rId3" cstate="print"/>
          <a:srcRect/>
          <a:stretch>
            <a:fillRect/>
          </a:stretch>
        </p:blipFill>
        <p:spPr bwMode="auto">
          <a:xfrm>
            <a:off x="4429124" y="2786058"/>
            <a:ext cx="4429156" cy="2686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0" name="Cuore 169"/>
          <p:cNvSpPr/>
          <p:nvPr/>
        </p:nvSpPr>
        <p:spPr>
          <a:xfrm>
            <a:off x="857250" y="571500"/>
            <a:ext cx="1428750" cy="1071563"/>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2" name="Cuore 171"/>
          <p:cNvSpPr/>
          <p:nvPr/>
        </p:nvSpPr>
        <p:spPr>
          <a:xfrm rot="16200000">
            <a:off x="321468" y="1107282"/>
            <a:ext cx="1357313" cy="1143000"/>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2" name="CasellaDiTesto 13"/>
          <p:cNvSpPr txBox="1">
            <a:spLocks noChangeArrowheads="1"/>
          </p:cNvSpPr>
          <p:nvPr/>
        </p:nvSpPr>
        <p:spPr bwMode="auto">
          <a:xfrm>
            <a:off x="1857356" y="3857628"/>
            <a:ext cx="2428892" cy="178595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69" name="Cuore 168"/>
          <p:cNvSpPr/>
          <p:nvPr/>
        </p:nvSpPr>
        <p:spPr>
          <a:xfrm rot="10800000">
            <a:off x="928688" y="1643063"/>
            <a:ext cx="1285875" cy="1214437"/>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sp>
        <p:nvSpPr>
          <p:cNvPr id="171" name="Cuore 170"/>
          <p:cNvSpPr/>
          <p:nvPr/>
        </p:nvSpPr>
        <p:spPr>
          <a:xfrm rot="5400000">
            <a:off x="1535906" y="1035844"/>
            <a:ext cx="1285875" cy="1214438"/>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45" name="Picture 15" descr="http://www.santiebeati.it/immagini/Thumbs/92312/92312.JPG"/>
          <p:cNvPicPr>
            <a:picLocks noChangeAspect="1" noChangeArrowheads="1"/>
          </p:cNvPicPr>
          <p:nvPr/>
        </p:nvPicPr>
        <p:blipFill>
          <a:blip r:embed="rId4" cstate="print"/>
          <a:srcRect/>
          <a:stretch>
            <a:fillRect/>
          </a:stretch>
        </p:blipFill>
        <p:spPr bwMode="auto">
          <a:xfrm>
            <a:off x="6143636" y="2714620"/>
            <a:ext cx="1285884" cy="1769567"/>
          </a:xfrm>
          <a:prstGeom prst="ellipse">
            <a:avLst/>
          </a:prstGeom>
          <a:ln>
            <a:noFill/>
          </a:ln>
          <a:effectLst>
            <a:softEdge rad="112500"/>
          </a:effectLst>
        </p:spPr>
      </p:pic>
      <p:sp>
        <p:nvSpPr>
          <p:cNvPr id="46" name="CasellaDiTesto 13"/>
          <p:cNvSpPr txBox="1">
            <a:spLocks noChangeArrowheads="1"/>
          </p:cNvSpPr>
          <p:nvPr/>
        </p:nvSpPr>
        <p:spPr bwMode="auto">
          <a:xfrm>
            <a:off x="4500562" y="2000240"/>
            <a:ext cx="4286280" cy="107157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FRANCISCO BESUCO</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pic>
        <p:nvPicPr>
          <p:cNvPr id="47" name="3.3 Te ofrezco mis suenos.wav">
            <a:hlinkClick r:id="" action="ppaction://media"/>
          </p:cNvPr>
          <p:cNvPicPr>
            <a:picLocks noRot="1" noChangeAspect="1"/>
          </p:cNvPicPr>
          <p:nvPr>
            <a:audioFile r:link="rId1"/>
          </p:nvPr>
        </p:nvPicPr>
        <p:blipFill>
          <a:blip r:embed="rId5" cstate="print"/>
          <a:stretch>
            <a:fillRect/>
          </a:stretch>
        </p:blipFill>
        <p:spPr>
          <a:xfrm>
            <a:off x="7572396" y="6143644"/>
            <a:ext cx="304800" cy="304800"/>
          </a:xfrm>
          <a:prstGeom prst="rect">
            <a:avLst/>
          </a:prstGeom>
        </p:spPr>
      </p:pic>
    </p:spTree>
    <p:extLst>
      <p:ext uri="{BB962C8B-B14F-4D97-AF65-F5344CB8AC3E}">
        <p14:creationId xmlns:p14="http://schemas.microsoft.com/office/powerpoint/2010/main" val="885016333"/>
      </p:ext>
    </p:extLst>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5951"/>
                                        </p:tgtEl>
                                        <p:attrNameLst>
                                          <p:attrName>style.visibility</p:attrName>
                                        </p:attrNameLst>
                                      </p:cBhvr>
                                      <p:to>
                                        <p:strVal val="visible"/>
                                      </p:to>
                                    </p:set>
                                    <p:animEffect transition="in" filter="fade">
                                      <p:cBhvr>
                                        <p:cTn id="10" dur="2000"/>
                                        <p:tgtEl>
                                          <p:spTgt spid="35951"/>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2000"/>
                                        <p:tgtEl>
                                          <p:spTgt spid="4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2000"/>
                                        <p:tgtEl>
                                          <p:spTgt spid="72"/>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22" fill="hold" display="0">
                  <p:stCondLst>
                    <p:cond delay="indefinite"/>
                  </p:stCondLst>
                  <p:endCondLst>
                    <p:cond evt="onPrev" delay="0">
                      <p:tgtEl>
                        <p:sldTgt/>
                      </p:tgtEl>
                    </p:cond>
                    <p:cond evt="onStopAudio" delay="0">
                      <p:tgtEl>
                        <p:sldTgt/>
                      </p:tgtEl>
                    </p:cond>
                  </p:endCondLst>
                </p:cTn>
                <p:tgtEl>
                  <p:spTgt spid="47"/>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78867" y="5143512"/>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714620"/>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3000" b="1" cap="all" dirty="0">
                <a:ln w="0"/>
                <a:solidFill>
                  <a:srgbClr val="C00000"/>
                </a:solidFill>
              </a:rPr>
              <a:t>MARZO 1 DE 1850</a:t>
            </a:r>
          </a:p>
          <a:p>
            <a:pPr algn="ctr" fontAlgn="base">
              <a:spcBef>
                <a:spcPct val="0"/>
              </a:spcBef>
              <a:spcAft>
                <a:spcPct val="0"/>
              </a:spcAft>
              <a:defRPr/>
            </a:pPr>
            <a:r>
              <a:rPr lang="it-IT" sz="3000" b="1" cap="all" dirty="0" err="1">
                <a:ln w="0"/>
                <a:solidFill>
                  <a:srgbClr val="C00000"/>
                </a:solidFill>
              </a:rPr>
              <a:t>Argentera</a:t>
            </a:r>
            <a:r>
              <a:rPr lang="it-IT" sz="3000" b="1" cap="all" dirty="0">
                <a:ln w="0"/>
                <a:solidFill>
                  <a:srgbClr val="C00000"/>
                </a:solidFill>
              </a:rPr>
              <a:t>, </a:t>
            </a:r>
            <a:r>
              <a:rPr lang="it-IT" sz="3000" b="1" cap="all" dirty="0" err="1">
                <a:ln w="0"/>
                <a:solidFill>
                  <a:srgbClr val="C00000"/>
                </a:solidFill>
              </a:rPr>
              <a:t>norte</a:t>
            </a:r>
            <a:r>
              <a:rPr lang="it-IT" sz="3000" b="1" cap="all" dirty="0">
                <a:ln w="0"/>
                <a:solidFill>
                  <a:srgbClr val="C00000"/>
                </a:solidFill>
              </a:rPr>
              <a:t> de Italia</a:t>
            </a:r>
          </a:p>
          <a:p>
            <a:pPr algn="ctr" fontAlgn="base">
              <a:spcBef>
                <a:spcPct val="0"/>
              </a:spcBef>
              <a:spcAft>
                <a:spcPct val="0"/>
              </a:spcAft>
              <a:defRPr/>
            </a:pPr>
            <a:r>
              <a:rPr lang="it-IT" sz="2200" dirty="0">
                <a:solidFill>
                  <a:prstClr val="black"/>
                </a:solidFill>
              </a:rPr>
              <a:t>Francisco, </a:t>
            </a:r>
            <a:r>
              <a:rPr lang="it-IT" sz="2200" dirty="0" err="1">
                <a:solidFill>
                  <a:prstClr val="black"/>
                </a:solidFill>
              </a:rPr>
              <a:t>nace</a:t>
            </a:r>
            <a:r>
              <a:rPr lang="it-IT" sz="2200" dirty="0">
                <a:solidFill>
                  <a:prstClr val="black"/>
                </a:solidFill>
              </a:rPr>
              <a:t> en una </a:t>
            </a:r>
            <a:r>
              <a:rPr lang="it-IT" sz="2200" dirty="0" err="1">
                <a:solidFill>
                  <a:prstClr val="black"/>
                </a:solidFill>
              </a:rPr>
              <a:t>familia</a:t>
            </a:r>
            <a:r>
              <a:rPr lang="it-IT" sz="2200" dirty="0">
                <a:solidFill>
                  <a:prstClr val="black"/>
                </a:solidFill>
              </a:rPr>
              <a:t> </a:t>
            </a:r>
            <a:r>
              <a:rPr lang="it-IT" sz="2200" dirty="0" err="1">
                <a:solidFill>
                  <a:prstClr val="black"/>
                </a:solidFill>
              </a:rPr>
              <a:t>pobre</a:t>
            </a:r>
            <a:r>
              <a:rPr lang="it-IT" sz="2200" dirty="0">
                <a:solidFill>
                  <a:prstClr val="black"/>
                </a:solidFill>
              </a:rPr>
              <a:t> pero </a:t>
            </a:r>
            <a:r>
              <a:rPr lang="it-IT" sz="2200" dirty="0" err="1">
                <a:solidFill>
                  <a:prstClr val="black"/>
                </a:solidFill>
              </a:rPr>
              <a:t>profundamente</a:t>
            </a:r>
            <a:r>
              <a:rPr lang="it-IT" sz="2200" dirty="0">
                <a:solidFill>
                  <a:prstClr val="black"/>
                </a:solidFill>
              </a:rPr>
              <a:t> cristiana.</a:t>
            </a:r>
          </a:p>
          <a:p>
            <a:pPr algn="ctr" fontAlgn="base">
              <a:spcBef>
                <a:spcPct val="0"/>
              </a:spcBef>
              <a:spcAft>
                <a:spcPct val="0"/>
              </a:spcAft>
              <a:defRPr/>
            </a:pPr>
            <a:r>
              <a:rPr lang="it-IT" sz="2200" dirty="0">
                <a:solidFill>
                  <a:prstClr val="black"/>
                </a:solidFill>
              </a:rPr>
              <a:t>Su padre: </a:t>
            </a:r>
            <a:r>
              <a:rPr lang="it-IT" sz="2200" dirty="0" err="1">
                <a:solidFill>
                  <a:prstClr val="black"/>
                </a:solidFill>
              </a:rPr>
              <a:t>Mateo</a:t>
            </a:r>
            <a:endParaRPr lang="it-IT" sz="2200" dirty="0">
              <a:solidFill>
                <a:prstClr val="black"/>
              </a:solidFill>
            </a:endParaRPr>
          </a:p>
          <a:p>
            <a:pPr algn="ctr" fontAlgn="base">
              <a:spcBef>
                <a:spcPct val="0"/>
              </a:spcBef>
              <a:spcAft>
                <a:spcPct val="0"/>
              </a:spcAft>
              <a:defRPr/>
            </a:pPr>
            <a:r>
              <a:rPr lang="it-IT" sz="2200" dirty="0">
                <a:solidFill>
                  <a:prstClr val="black"/>
                </a:solidFill>
              </a:rPr>
              <a:t>Su madre: Rosa</a:t>
            </a:r>
          </a:p>
        </p:txBody>
      </p:sp>
      <p:pic>
        <p:nvPicPr>
          <p:cNvPr id="45"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86140934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78867" y="5143512"/>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714620"/>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3000" b="1" cap="all" dirty="0">
                <a:ln w="0"/>
                <a:solidFill>
                  <a:srgbClr val="C00000"/>
                </a:solidFill>
              </a:rPr>
              <a:t>MARZO 1 DE 1850</a:t>
            </a:r>
          </a:p>
          <a:p>
            <a:pPr algn="ctr" fontAlgn="base">
              <a:spcBef>
                <a:spcPct val="0"/>
              </a:spcBef>
              <a:spcAft>
                <a:spcPct val="0"/>
              </a:spcAft>
              <a:defRPr/>
            </a:pPr>
            <a:r>
              <a:rPr lang="it-IT" sz="3000" b="1" cap="all" dirty="0" err="1">
                <a:ln w="0"/>
                <a:solidFill>
                  <a:srgbClr val="C00000"/>
                </a:solidFill>
              </a:rPr>
              <a:t>Argentera</a:t>
            </a:r>
            <a:r>
              <a:rPr lang="it-IT" sz="3000" b="1" cap="all" dirty="0">
                <a:ln w="0"/>
                <a:solidFill>
                  <a:srgbClr val="C00000"/>
                </a:solidFill>
              </a:rPr>
              <a:t>, </a:t>
            </a:r>
            <a:r>
              <a:rPr lang="it-IT" sz="3000" b="1" cap="all" dirty="0" err="1">
                <a:ln w="0"/>
                <a:solidFill>
                  <a:srgbClr val="C00000"/>
                </a:solidFill>
              </a:rPr>
              <a:t>norte</a:t>
            </a:r>
            <a:r>
              <a:rPr lang="it-IT" sz="3000" b="1" cap="all" dirty="0">
                <a:ln w="0"/>
                <a:solidFill>
                  <a:srgbClr val="C00000"/>
                </a:solidFill>
              </a:rPr>
              <a:t> de Italia</a:t>
            </a:r>
          </a:p>
          <a:p>
            <a:pPr algn="ctr" fontAlgn="base">
              <a:spcBef>
                <a:spcPct val="0"/>
              </a:spcBef>
              <a:spcAft>
                <a:spcPct val="0"/>
              </a:spcAft>
              <a:defRPr/>
            </a:pPr>
            <a:r>
              <a:rPr lang="it-IT" sz="2200" dirty="0">
                <a:solidFill>
                  <a:prstClr val="black"/>
                </a:solidFill>
              </a:rPr>
              <a:t>Un </a:t>
            </a:r>
            <a:r>
              <a:rPr lang="it-IT" sz="2200" dirty="0" err="1">
                <a:solidFill>
                  <a:prstClr val="black"/>
                </a:solidFill>
              </a:rPr>
              <a:t>día</a:t>
            </a:r>
            <a:r>
              <a:rPr lang="it-IT" sz="2200" dirty="0">
                <a:solidFill>
                  <a:prstClr val="black"/>
                </a:solidFill>
              </a:rPr>
              <a:t> le </a:t>
            </a:r>
            <a:r>
              <a:rPr lang="it-IT" sz="2200" dirty="0" err="1">
                <a:solidFill>
                  <a:prstClr val="black"/>
                </a:solidFill>
              </a:rPr>
              <a:t>regalaron</a:t>
            </a:r>
            <a:r>
              <a:rPr lang="it-IT" sz="2200" dirty="0">
                <a:solidFill>
                  <a:prstClr val="black"/>
                </a:solidFill>
              </a:rPr>
              <a:t>  la </a:t>
            </a:r>
            <a:r>
              <a:rPr lang="it-IT" sz="2200" dirty="0" err="1">
                <a:solidFill>
                  <a:prstClr val="black"/>
                </a:solidFill>
              </a:rPr>
              <a:t>biografía</a:t>
            </a:r>
            <a:r>
              <a:rPr lang="it-IT" sz="2200" dirty="0">
                <a:solidFill>
                  <a:prstClr val="black"/>
                </a:solidFill>
              </a:rPr>
              <a:t> de Domingo Savio y de Miguel Magone. Francisco  </a:t>
            </a:r>
            <a:r>
              <a:rPr lang="it-IT" sz="2200" dirty="0" err="1">
                <a:solidFill>
                  <a:prstClr val="black"/>
                </a:solidFill>
              </a:rPr>
              <a:t>quedó</a:t>
            </a:r>
            <a:r>
              <a:rPr lang="it-IT" sz="2200" dirty="0">
                <a:solidFill>
                  <a:prstClr val="black"/>
                </a:solidFill>
              </a:rPr>
              <a:t> </a:t>
            </a:r>
            <a:r>
              <a:rPr lang="it-IT" sz="2200" dirty="0" err="1">
                <a:solidFill>
                  <a:prstClr val="black"/>
                </a:solidFill>
              </a:rPr>
              <a:t>tan</a:t>
            </a:r>
            <a:r>
              <a:rPr lang="it-IT" sz="2200" dirty="0">
                <a:solidFill>
                  <a:prstClr val="black"/>
                </a:solidFill>
              </a:rPr>
              <a:t> contento </a:t>
            </a:r>
            <a:r>
              <a:rPr lang="it-IT" sz="2200" dirty="0" err="1">
                <a:solidFill>
                  <a:prstClr val="black"/>
                </a:solidFill>
              </a:rPr>
              <a:t>que</a:t>
            </a:r>
            <a:r>
              <a:rPr lang="it-IT" sz="2200" dirty="0">
                <a:solidFill>
                  <a:prstClr val="black"/>
                </a:solidFill>
              </a:rPr>
              <a:t> </a:t>
            </a:r>
            <a:r>
              <a:rPr lang="it-IT" sz="2200" dirty="0" err="1">
                <a:solidFill>
                  <a:prstClr val="black"/>
                </a:solidFill>
              </a:rPr>
              <a:t>salió</a:t>
            </a:r>
            <a:r>
              <a:rPr lang="it-IT" sz="2200" dirty="0">
                <a:solidFill>
                  <a:prstClr val="black"/>
                </a:solidFill>
              </a:rPr>
              <a:t> para </a:t>
            </a:r>
            <a:r>
              <a:rPr lang="it-IT" sz="2200" dirty="0" err="1">
                <a:solidFill>
                  <a:prstClr val="black"/>
                </a:solidFill>
              </a:rPr>
              <a:t>Turin</a:t>
            </a:r>
            <a:r>
              <a:rPr lang="it-IT" sz="2200" dirty="0">
                <a:solidFill>
                  <a:prstClr val="black"/>
                </a:solidFill>
              </a:rPr>
              <a:t> a </a:t>
            </a:r>
            <a:r>
              <a:rPr lang="it-IT" sz="2200" dirty="0" err="1">
                <a:solidFill>
                  <a:prstClr val="black"/>
                </a:solidFill>
              </a:rPr>
              <a:t>hablar</a:t>
            </a:r>
            <a:r>
              <a:rPr lang="it-IT" sz="2200" dirty="0">
                <a:solidFill>
                  <a:prstClr val="black"/>
                </a:solidFill>
              </a:rPr>
              <a:t> con Don Bosco.</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28768543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78867" y="5143512"/>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714620"/>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AGOSTO 2 DE 1863</a:t>
            </a:r>
          </a:p>
          <a:p>
            <a:pPr algn="ctr" fontAlgn="base">
              <a:spcBef>
                <a:spcPct val="0"/>
              </a:spcBef>
              <a:spcAft>
                <a:spcPct val="0"/>
              </a:spcAft>
              <a:defRPr/>
            </a:pPr>
            <a:r>
              <a:rPr lang="it-IT" sz="2400" b="1" cap="all" dirty="0">
                <a:ln w="0"/>
                <a:solidFill>
                  <a:srgbClr val="C00000"/>
                </a:solidFill>
              </a:rPr>
              <a:t>EN EL ORATORIO DE DON BOSCO</a:t>
            </a:r>
          </a:p>
          <a:p>
            <a:pPr algn="ctr" fontAlgn="base">
              <a:spcBef>
                <a:spcPct val="0"/>
              </a:spcBef>
              <a:spcAft>
                <a:spcPct val="0"/>
              </a:spcAft>
              <a:defRPr/>
            </a:pPr>
            <a:r>
              <a:rPr lang="it-IT" sz="2000" dirty="0">
                <a:solidFill>
                  <a:prstClr val="black"/>
                </a:solidFill>
              </a:rPr>
              <a:t>Su </a:t>
            </a:r>
            <a:r>
              <a:rPr lang="it-IT" sz="2000" dirty="0" err="1">
                <a:solidFill>
                  <a:prstClr val="black"/>
                </a:solidFill>
              </a:rPr>
              <a:t>mayor</a:t>
            </a:r>
            <a:r>
              <a:rPr lang="it-IT" sz="2000" dirty="0">
                <a:solidFill>
                  <a:prstClr val="black"/>
                </a:solidFill>
              </a:rPr>
              <a:t> </a:t>
            </a:r>
            <a:r>
              <a:rPr lang="it-IT" sz="2000" dirty="0" err="1">
                <a:solidFill>
                  <a:prstClr val="black"/>
                </a:solidFill>
              </a:rPr>
              <a:t>deseo</a:t>
            </a:r>
            <a:r>
              <a:rPr lang="it-IT" sz="2000" dirty="0">
                <a:solidFill>
                  <a:prstClr val="black"/>
                </a:solidFill>
              </a:rPr>
              <a:t> era entrar al oratorio de Don Bosco, del </a:t>
            </a:r>
            <a:r>
              <a:rPr lang="it-IT" sz="2000" dirty="0" err="1">
                <a:solidFill>
                  <a:prstClr val="black"/>
                </a:solidFill>
              </a:rPr>
              <a:t>que</a:t>
            </a:r>
            <a:r>
              <a:rPr lang="it-IT" sz="2000" dirty="0">
                <a:solidFill>
                  <a:prstClr val="black"/>
                </a:solidFill>
              </a:rPr>
              <a:t> </a:t>
            </a:r>
            <a:r>
              <a:rPr lang="it-IT" sz="2000" dirty="0" err="1">
                <a:solidFill>
                  <a:prstClr val="black"/>
                </a:solidFill>
              </a:rPr>
              <a:t>habia</a:t>
            </a:r>
            <a:r>
              <a:rPr lang="it-IT" sz="2000" dirty="0">
                <a:solidFill>
                  <a:prstClr val="black"/>
                </a:solidFill>
              </a:rPr>
              <a:t> </a:t>
            </a:r>
            <a:r>
              <a:rPr lang="it-IT" sz="2000" dirty="0" err="1">
                <a:solidFill>
                  <a:prstClr val="black"/>
                </a:solidFill>
              </a:rPr>
              <a:t>escuchado</a:t>
            </a:r>
            <a:r>
              <a:rPr lang="it-IT" sz="2000" dirty="0">
                <a:solidFill>
                  <a:prstClr val="black"/>
                </a:solidFill>
              </a:rPr>
              <a:t> </a:t>
            </a:r>
            <a:r>
              <a:rPr lang="it-IT" sz="2000" dirty="0" err="1">
                <a:solidFill>
                  <a:prstClr val="black"/>
                </a:solidFill>
              </a:rPr>
              <a:t>hablar</a:t>
            </a:r>
            <a:r>
              <a:rPr lang="it-IT" sz="2000" dirty="0">
                <a:solidFill>
                  <a:prstClr val="black"/>
                </a:solidFill>
              </a:rPr>
              <a:t> tanto.</a:t>
            </a:r>
          </a:p>
          <a:p>
            <a:pPr algn="ctr" fontAlgn="base">
              <a:spcBef>
                <a:spcPct val="0"/>
              </a:spcBef>
              <a:spcAft>
                <a:spcPct val="0"/>
              </a:spcAft>
              <a:defRPr/>
            </a:pPr>
            <a:r>
              <a:rPr lang="it-IT" sz="2000" dirty="0">
                <a:solidFill>
                  <a:prstClr val="black"/>
                </a:solidFill>
              </a:rPr>
              <a:t>Le </a:t>
            </a:r>
            <a:r>
              <a:rPr lang="it-IT" sz="2000" dirty="0" err="1">
                <a:solidFill>
                  <a:prstClr val="black"/>
                </a:solidFill>
              </a:rPr>
              <a:t>confio</a:t>
            </a:r>
            <a:r>
              <a:rPr lang="it-IT" sz="2000" dirty="0">
                <a:solidFill>
                  <a:prstClr val="black"/>
                </a:solidFill>
              </a:rPr>
              <a:t> </a:t>
            </a:r>
            <a:r>
              <a:rPr lang="it-IT" sz="2000" dirty="0" err="1">
                <a:solidFill>
                  <a:prstClr val="black"/>
                </a:solidFill>
              </a:rPr>
              <a:t>este</a:t>
            </a:r>
            <a:r>
              <a:rPr lang="it-IT" sz="2000" dirty="0">
                <a:solidFill>
                  <a:prstClr val="black"/>
                </a:solidFill>
              </a:rPr>
              <a:t> </a:t>
            </a:r>
            <a:r>
              <a:rPr lang="it-IT" sz="2000" dirty="0" err="1">
                <a:solidFill>
                  <a:prstClr val="black"/>
                </a:solidFill>
              </a:rPr>
              <a:t>deseo</a:t>
            </a:r>
            <a:r>
              <a:rPr lang="it-IT" sz="2000" dirty="0">
                <a:solidFill>
                  <a:prstClr val="black"/>
                </a:solidFill>
              </a:rPr>
              <a:t> a </a:t>
            </a:r>
            <a:r>
              <a:rPr lang="it-IT" sz="2000" dirty="0" err="1">
                <a:solidFill>
                  <a:prstClr val="black"/>
                </a:solidFill>
              </a:rPr>
              <a:t>María</a:t>
            </a:r>
            <a:r>
              <a:rPr lang="it-IT" sz="2000" dirty="0">
                <a:solidFill>
                  <a:prstClr val="black"/>
                </a:solidFill>
              </a:rPr>
              <a:t>. Un </a:t>
            </a:r>
            <a:r>
              <a:rPr lang="it-IT" sz="2000" dirty="0" err="1">
                <a:solidFill>
                  <a:prstClr val="black"/>
                </a:solidFill>
              </a:rPr>
              <a:t>día</a:t>
            </a:r>
            <a:r>
              <a:rPr lang="it-IT" sz="2000" dirty="0">
                <a:solidFill>
                  <a:prstClr val="black"/>
                </a:solidFill>
              </a:rPr>
              <a:t> </a:t>
            </a:r>
            <a:r>
              <a:rPr lang="it-IT" sz="2000" dirty="0" err="1">
                <a:solidFill>
                  <a:prstClr val="black"/>
                </a:solidFill>
              </a:rPr>
              <a:t>después</a:t>
            </a:r>
            <a:r>
              <a:rPr lang="it-IT" sz="2000" dirty="0">
                <a:solidFill>
                  <a:prstClr val="black"/>
                </a:solidFill>
              </a:rPr>
              <a:t> de </a:t>
            </a:r>
            <a:r>
              <a:rPr lang="it-IT" sz="2000" dirty="0" err="1">
                <a:solidFill>
                  <a:prstClr val="black"/>
                </a:solidFill>
              </a:rPr>
              <a:t>comulgar</a:t>
            </a:r>
            <a:r>
              <a:rPr lang="it-IT" sz="2000" dirty="0">
                <a:solidFill>
                  <a:prstClr val="black"/>
                </a:solidFill>
              </a:rPr>
              <a:t> </a:t>
            </a:r>
            <a:r>
              <a:rPr lang="it-IT" sz="2000" dirty="0" err="1">
                <a:solidFill>
                  <a:prstClr val="black"/>
                </a:solidFill>
              </a:rPr>
              <a:t>sintió</a:t>
            </a:r>
            <a:r>
              <a:rPr lang="it-IT" sz="2000" dirty="0">
                <a:solidFill>
                  <a:prstClr val="black"/>
                </a:solidFill>
              </a:rPr>
              <a:t> una </a:t>
            </a:r>
            <a:r>
              <a:rPr lang="it-IT" sz="2000" dirty="0" err="1">
                <a:solidFill>
                  <a:prstClr val="black"/>
                </a:solidFill>
              </a:rPr>
              <a:t>voz</a:t>
            </a:r>
            <a:r>
              <a:rPr lang="it-IT" sz="2000" dirty="0">
                <a:solidFill>
                  <a:prstClr val="black"/>
                </a:solidFill>
              </a:rPr>
              <a:t> </a:t>
            </a:r>
            <a:r>
              <a:rPr lang="it-IT" sz="2000" dirty="0" err="1">
                <a:solidFill>
                  <a:prstClr val="black"/>
                </a:solidFill>
              </a:rPr>
              <a:t>que</a:t>
            </a:r>
            <a:r>
              <a:rPr lang="it-IT" sz="2000" dirty="0">
                <a:solidFill>
                  <a:prstClr val="black"/>
                </a:solidFill>
              </a:rPr>
              <a:t> le </a:t>
            </a:r>
            <a:r>
              <a:rPr lang="it-IT" sz="2000" dirty="0" err="1">
                <a:solidFill>
                  <a:prstClr val="black"/>
                </a:solidFill>
              </a:rPr>
              <a:t>decía</a:t>
            </a:r>
            <a:r>
              <a:rPr lang="it-IT" sz="2000" dirty="0">
                <a:solidFill>
                  <a:prstClr val="black"/>
                </a:solidFill>
              </a:rPr>
              <a:t>: “ten </a:t>
            </a:r>
            <a:r>
              <a:rPr lang="it-IT" sz="2000" dirty="0" err="1">
                <a:solidFill>
                  <a:prstClr val="black"/>
                </a:solidFill>
              </a:rPr>
              <a:t>fe</a:t>
            </a:r>
            <a:r>
              <a:rPr lang="it-IT" sz="2000" dirty="0">
                <a:solidFill>
                  <a:prstClr val="black"/>
                </a:solidFill>
              </a:rPr>
              <a:t>, tu </a:t>
            </a:r>
            <a:r>
              <a:rPr lang="it-IT" sz="2000" dirty="0" err="1">
                <a:solidFill>
                  <a:prstClr val="black"/>
                </a:solidFill>
              </a:rPr>
              <a:t>deseo</a:t>
            </a:r>
            <a:r>
              <a:rPr lang="it-IT" sz="2000" dirty="0">
                <a:solidFill>
                  <a:prstClr val="black"/>
                </a:solidFill>
              </a:rPr>
              <a:t> se </a:t>
            </a:r>
            <a:r>
              <a:rPr lang="it-IT" sz="2000" dirty="0" err="1">
                <a:solidFill>
                  <a:prstClr val="black"/>
                </a:solidFill>
              </a:rPr>
              <a:t>puede</a:t>
            </a:r>
            <a:r>
              <a:rPr lang="it-IT" sz="2000" dirty="0">
                <a:solidFill>
                  <a:prstClr val="black"/>
                </a:solidFill>
              </a:rPr>
              <a:t> </a:t>
            </a:r>
            <a:r>
              <a:rPr lang="it-IT" sz="2000" dirty="0" err="1">
                <a:solidFill>
                  <a:prstClr val="black"/>
                </a:solidFill>
              </a:rPr>
              <a:t>cumplir</a:t>
            </a:r>
            <a:r>
              <a:rPr lang="it-IT" sz="2000" dirty="0">
                <a:solidFill>
                  <a:prstClr val="black"/>
                </a:solidFill>
              </a:rPr>
              <a:t>”. </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6580859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285992"/>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178425"/>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616101"/>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400" dirty="0">
              <a:solidFill>
                <a:prstClr val="white"/>
              </a:solidFill>
            </a:endParaRPr>
          </a:p>
          <a:p>
            <a:pPr algn="ctr" fontAlgn="base">
              <a:spcBef>
                <a:spcPct val="0"/>
              </a:spcBef>
              <a:spcAft>
                <a:spcPct val="0"/>
              </a:spcAft>
              <a:defRPr/>
            </a:pPr>
            <a:r>
              <a:rPr lang="it-IT" sz="2000" dirty="0">
                <a:solidFill>
                  <a:prstClr val="black"/>
                </a:solidFill>
              </a:rPr>
              <a:t>Los </a:t>
            </a:r>
            <a:r>
              <a:rPr lang="it-IT" sz="2000" dirty="0" err="1">
                <a:solidFill>
                  <a:prstClr val="black"/>
                </a:solidFill>
              </a:rPr>
              <a:t>gritos</a:t>
            </a:r>
            <a:r>
              <a:rPr lang="it-IT" sz="2000" dirty="0">
                <a:solidFill>
                  <a:prstClr val="black"/>
                </a:solidFill>
              </a:rPr>
              <a:t>: </a:t>
            </a:r>
            <a:r>
              <a:rPr lang="it-IT" sz="2000" dirty="0" err="1">
                <a:solidFill>
                  <a:prstClr val="black"/>
                </a:solidFill>
              </a:rPr>
              <a:t>¡espera</a:t>
            </a:r>
            <a:r>
              <a:rPr lang="it-IT" sz="2000" dirty="0">
                <a:solidFill>
                  <a:prstClr val="black"/>
                </a:solidFill>
              </a:rPr>
              <a:t>!, </a:t>
            </a:r>
            <a:r>
              <a:rPr lang="it-IT" sz="2000" dirty="0" err="1">
                <a:solidFill>
                  <a:prstClr val="black"/>
                </a:solidFill>
              </a:rPr>
              <a:t>¡agárralo</a:t>
            </a:r>
            <a:r>
              <a:rPr lang="it-IT" sz="2000" dirty="0">
                <a:solidFill>
                  <a:prstClr val="black"/>
                </a:solidFill>
              </a:rPr>
              <a:t>!, </a:t>
            </a:r>
            <a:r>
              <a:rPr lang="it-IT" sz="2000" dirty="0" err="1">
                <a:solidFill>
                  <a:prstClr val="black"/>
                </a:solidFill>
              </a:rPr>
              <a:t>¡huye</a:t>
            </a:r>
            <a:r>
              <a:rPr lang="it-IT" sz="2000" dirty="0">
                <a:solidFill>
                  <a:prstClr val="black"/>
                </a:solidFill>
              </a:rPr>
              <a:t>!, </a:t>
            </a:r>
            <a:r>
              <a:rPr lang="it-IT" sz="2000" dirty="0" err="1">
                <a:solidFill>
                  <a:prstClr val="black"/>
                </a:solidFill>
              </a:rPr>
              <a:t>¡persigue</a:t>
            </a:r>
            <a:r>
              <a:rPr lang="it-IT" sz="2000" dirty="0">
                <a:solidFill>
                  <a:prstClr val="black"/>
                </a:solidFill>
              </a:rPr>
              <a:t> a </a:t>
            </a:r>
            <a:r>
              <a:rPr lang="it-IT" sz="2000" dirty="0" err="1">
                <a:solidFill>
                  <a:prstClr val="black"/>
                </a:solidFill>
              </a:rPr>
              <a:t>aquél</a:t>
            </a:r>
            <a:r>
              <a:rPr lang="it-IT" sz="2000" dirty="0">
                <a:solidFill>
                  <a:prstClr val="black"/>
                </a:solidFill>
              </a:rPr>
              <a:t>!, </a:t>
            </a:r>
            <a:r>
              <a:rPr lang="it-IT" sz="2000" dirty="0" err="1">
                <a:solidFill>
                  <a:prstClr val="black"/>
                </a:solidFill>
              </a:rPr>
              <a:t>¡coge</a:t>
            </a:r>
            <a:r>
              <a:rPr lang="it-IT" sz="2000" dirty="0">
                <a:solidFill>
                  <a:prstClr val="black"/>
                </a:solidFill>
              </a:rPr>
              <a:t> a </a:t>
            </a:r>
            <a:r>
              <a:rPr lang="it-IT" sz="2000" dirty="0" err="1">
                <a:solidFill>
                  <a:prstClr val="black"/>
                </a:solidFill>
              </a:rPr>
              <a:t>ése</a:t>
            </a:r>
            <a:r>
              <a:rPr lang="it-IT" sz="2000" dirty="0">
                <a:solidFill>
                  <a:prstClr val="black"/>
                </a:solidFill>
              </a:rPr>
              <a:t>! </a:t>
            </a:r>
            <a:r>
              <a:rPr lang="it-IT" sz="2000" dirty="0" err="1">
                <a:solidFill>
                  <a:prstClr val="black"/>
                </a:solidFill>
              </a:rPr>
              <a:t>llegaban</a:t>
            </a:r>
            <a:r>
              <a:rPr lang="it-IT" sz="2000" dirty="0">
                <a:solidFill>
                  <a:prstClr val="black"/>
                </a:solidFill>
              </a:rPr>
              <a:t> </a:t>
            </a:r>
            <a:r>
              <a:rPr lang="it-IT" sz="2000" dirty="0" err="1">
                <a:solidFill>
                  <a:prstClr val="black"/>
                </a:solidFill>
              </a:rPr>
              <a:t>hasta</a:t>
            </a:r>
            <a:r>
              <a:rPr lang="it-IT" sz="2000" dirty="0">
                <a:solidFill>
                  <a:prstClr val="black"/>
                </a:solidFill>
              </a:rPr>
              <a:t> </a:t>
            </a:r>
            <a:r>
              <a:rPr lang="it-IT" sz="2000" dirty="0" err="1">
                <a:solidFill>
                  <a:prstClr val="black"/>
                </a:solidFill>
              </a:rPr>
              <a:t>nosotros</a:t>
            </a:r>
            <a:r>
              <a:rPr lang="it-IT" sz="2000" dirty="0">
                <a:solidFill>
                  <a:prstClr val="black"/>
                </a:solidFill>
              </a:rPr>
              <a:t>. Pero </a:t>
            </a:r>
            <a:r>
              <a:rPr lang="it-IT" sz="2000" dirty="0" err="1">
                <a:solidFill>
                  <a:prstClr val="black"/>
                </a:solidFill>
              </a:rPr>
              <a:t>entre</a:t>
            </a:r>
            <a:r>
              <a:rPr lang="it-IT" sz="2000" dirty="0">
                <a:solidFill>
                  <a:prstClr val="black"/>
                </a:solidFill>
              </a:rPr>
              <a:t> </a:t>
            </a:r>
            <a:r>
              <a:rPr lang="it-IT" sz="2000" dirty="0" err="1">
                <a:solidFill>
                  <a:prstClr val="black"/>
                </a:solidFill>
              </a:rPr>
              <a:t>toda</a:t>
            </a:r>
            <a:r>
              <a:rPr lang="it-IT" sz="2000" dirty="0">
                <a:solidFill>
                  <a:prstClr val="black"/>
                </a:solidFill>
              </a:rPr>
              <a:t> la </a:t>
            </a:r>
            <a:r>
              <a:rPr lang="it-IT" sz="2000" dirty="0" err="1">
                <a:solidFill>
                  <a:prstClr val="black"/>
                </a:solidFill>
              </a:rPr>
              <a:t>gritería</a:t>
            </a:r>
            <a:r>
              <a:rPr lang="it-IT" sz="2000" dirty="0">
                <a:solidFill>
                  <a:prstClr val="black"/>
                </a:solidFill>
              </a:rPr>
              <a:t> se </a:t>
            </a:r>
            <a:r>
              <a:rPr lang="it-IT" sz="2000" dirty="0" err="1">
                <a:solidFill>
                  <a:prstClr val="black"/>
                </a:solidFill>
              </a:rPr>
              <a:t>percibía</a:t>
            </a:r>
            <a:r>
              <a:rPr lang="it-IT" sz="2000" dirty="0">
                <a:solidFill>
                  <a:prstClr val="black"/>
                </a:solidFill>
              </a:rPr>
              <a:t> </a:t>
            </a:r>
            <a:r>
              <a:rPr lang="it-IT" sz="2000" dirty="0" err="1">
                <a:solidFill>
                  <a:prstClr val="black"/>
                </a:solidFill>
              </a:rPr>
              <a:t>claramente</a:t>
            </a:r>
            <a:r>
              <a:rPr lang="it-IT" sz="2000" dirty="0">
                <a:solidFill>
                  <a:prstClr val="black"/>
                </a:solidFill>
              </a:rPr>
              <a:t> una </a:t>
            </a:r>
            <a:r>
              <a:rPr lang="it-IT" sz="2000" dirty="0" err="1">
                <a:solidFill>
                  <a:prstClr val="black"/>
                </a:solidFill>
              </a:rPr>
              <a:t>voz</a:t>
            </a:r>
            <a:r>
              <a:rPr lang="it-IT" sz="2000" dirty="0">
                <a:solidFill>
                  <a:prstClr val="black"/>
                </a:solidFill>
              </a:rPr>
              <a:t> </a:t>
            </a:r>
            <a:r>
              <a:rPr lang="it-IT" sz="2000" dirty="0" err="1">
                <a:solidFill>
                  <a:prstClr val="black"/>
                </a:solidFill>
              </a:rPr>
              <a:t>que</a:t>
            </a:r>
            <a:r>
              <a:rPr lang="it-IT" sz="2000" dirty="0">
                <a:solidFill>
                  <a:prstClr val="black"/>
                </a:solidFill>
              </a:rPr>
              <a:t> se </a:t>
            </a:r>
            <a:r>
              <a:rPr lang="it-IT" sz="2000" dirty="0" err="1">
                <a:solidFill>
                  <a:prstClr val="black"/>
                </a:solidFill>
              </a:rPr>
              <a:t>imponía</a:t>
            </a:r>
            <a:r>
              <a:rPr lang="it-IT" sz="2000" dirty="0">
                <a:solidFill>
                  <a:prstClr val="black"/>
                </a:solidFill>
              </a:rPr>
              <a:t> a </a:t>
            </a:r>
            <a:r>
              <a:rPr lang="it-IT" sz="2000" dirty="0" err="1">
                <a:solidFill>
                  <a:prstClr val="black"/>
                </a:solidFill>
              </a:rPr>
              <a:t>todas</a:t>
            </a:r>
            <a:r>
              <a:rPr lang="it-IT" sz="2000" dirty="0">
                <a:solidFill>
                  <a:prstClr val="black"/>
                </a:solidFill>
              </a:rPr>
              <a:t> </a:t>
            </a:r>
            <a:r>
              <a:rPr lang="it-IT" sz="2000" dirty="0" err="1">
                <a:solidFill>
                  <a:prstClr val="black"/>
                </a:solidFill>
              </a:rPr>
              <a:t>las</a:t>
            </a:r>
            <a:r>
              <a:rPr lang="it-IT" sz="2000" dirty="0">
                <a:solidFill>
                  <a:prstClr val="black"/>
                </a:solidFill>
              </a:rPr>
              <a:t> </a:t>
            </a:r>
            <a:r>
              <a:rPr lang="it-IT" sz="2000" dirty="0" err="1">
                <a:solidFill>
                  <a:prstClr val="black"/>
                </a:solidFill>
              </a:rPr>
              <a:t>demás</a:t>
            </a:r>
            <a:r>
              <a:rPr lang="it-IT" sz="2000" dirty="0">
                <a:solidFill>
                  <a:prstClr val="black"/>
                </a:solidFill>
              </a:rPr>
              <a:t>. Era </a:t>
            </a:r>
            <a:r>
              <a:rPr lang="it-IT" sz="2000" dirty="0" err="1">
                <a:solidFill>
                  <a:prstClr val="black"/>
                </a:solidFill>
              </a:rPr>
              <a:t>como</a:t>
            </a:r>
            <a:r>
              <a:rPr lang="it-IT" sz="2000" dirty="0">
                <a:solidFill>
                  <a:prstClr val="black"/>
                </a:solidFill>
              </a:rPr>
              <a:t> la </a:t>
            </a:r>
            <a:r>
              <a:rPr lang="it-IT" sz="2000" dirty="0" err="1">
                <a:solidFill>
                  <a:prstClr val="black"/>
                </a:solidFill>
              </a:rPr>
              <a:t>voz</a:t>
            </a:r>
            <a:r>
              <a:rPr lang="it-IT" sz="2000" dirty="0">
                <a:solidFill>
                  <a:prstClr val="black"/>
                </a:solidFill>
              </a:rPr>
              <a:t> de un capitán, </a:t>
            </a:r>
            <a:r>
              <a:rPr lang="it-IT" sz="2000" dirty="0" err="1">
                <a:solidFill>
                  <a:prstClr val="black"/>
                </a:solidFill>
              </a:rPr>
              <a:t>que</a:t>
            </a:r>
            <a:r>
              <a:rPr lang="it-IT" sz="2000" dirty="0">
                <a:solidFill>
                  <a:prstClr val="black"/>
                </a:solidFill>
              </a:rPr>
              <a:t> </a:t>
            </a:r>
            <a:r>
              <a:rPr lang="it-IT" sz="2000" dirty="0" err="1">
                <a:solidFill>
                  <a:prstClr val="black"/>
                </a:solidFill>
              </a:rPr>
              <a:t>todos</a:t>
            </a:r>
            <a:r>
              <a:rPr lang="it-IT" sz="2000" dirty="0">
                <a:solidFill>
                  <a:prstClr val="black"/>
                </a:solidFill>
              </a:rPr>
              <a:t> </a:t>
            </a:r>
            <a:r>
              <a:rPr lang="it-IT" sz="2000" dirty="0" err="1">
                <a:solidFill>
                  <a:prstClr val="black"/>
                </a:solidFill>
              </a:rPr>
              <a:t>repetían</a:t>
            </a:r>
            <a:r>
              <a:rPr lang="it-IT" sz="2000" dirty="0">
                <a:solidFill>
                  <a:prstClr val="black"/>
                </a:solidFill>
              </a:rPr>
              <a:t> y </a:t>
            </a:r>
            <a:r>
              <a:rPr lang="it-IT" sz="2000" dirty="0" err="1">
                <a:solidFill>
                  <a:prstClr val="black"/>
                </a:solidFill>
              </a:rPr>
              <a:t>todos</a:t>
            </a:r>
            <a:r>
              <a:rPr lang="it-IT" sz="2000" dirty="0">
                <a:solidFill>
                  <a:prstClr val="black"/>
                </a:solidFill>
              </a:rPr>
              <a:t> </a:t>
            </a:r>
            <a:r>
              <a:rPr lang="it-IT" sz="2000" dirty="0" err="1">
                <a:solidFill>
                  <a:prstClr val="black"/>
                </a:solidFill>
              </a:rPr>
              <a:t>obedecían</a:t>
            </a:r>
            <a:r>
              <a:rPr lang="it-IT" sz="2000" dirty="0">
                <a:solidFill>
                  <a:prstClr val="black"/>
                </a:solidFill>
              </a:rPr>
              <a:t> </a:t>
            </a:r>
            <a:r>
              <a:rPr lang="it-IT" sz="2000" dirty="0" err="1">
                <a:solidFill>
                  <a:prstClr val="black"/>
                </a:solidFill>
              </a:rPr>
              <a:t>tajantemente</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163132408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78867" y="5143512"/>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714620"/>
            <a:ext cx="5000660" cy="206210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AGOSTO 2 DE 1863</a:t>
            </a:r>
          </a:p>
          <a:p>
            <a:pPr algn="ctr" fontAlgn="base">
              <a:spcBef>
                <a:spcPct val="0"/>
              </a:spcBef>
              <a:spcAft>
                <a:spcPct val="0"/>
              </a:spcAft>
              <a:defRPr/>
            </a:pPr>
            <a:r>
              <a:rPr lang="it-IT" sz="2400" b="1" cap="all" dirty="0">
                <a:ln w="0"/>
                <a:solidFill>
                  <a:srgbClr val="C00000"/>
                </a:solidFill>
              </a:rPr>
              <a:t>EN EL ORATORIO DE DON BOSCO</a:t>
            </a:r>
          </a:p>
          <a:p>
            <a:pPr algn="ctr" fontAlgn="base">
              <a:spcBef>
                <a:spcPct val="0"/>
              </a:spcBef>
              <a:spcAft>
                <a:spcPct val="0"/>
              </a:spcAft>
              <a:defRPr/>
            </a:pPr>
            <a:r>
              <a:rPr lang="it-IT" sz="2000" dirty="0">
                <a:solidFill>
                  <a:prstClr val="black"/>
                </a:solidFill>
              </a:rPr>
              <a:t>Se </a:t>
            </a:r>
            <a:r>
              <a:rPr lang="it-IT" sz="2000" dirty="0" err="1">
                <a:solidFill>
                  <a:prstClr val="black"/>
                </a:solidFill>
              </a:rPr>
              <a:t>dirigió</a:t>
            </a:r>
            <a:r>
              <a:rPr lang="it-IT" sz="2000" dirty="0">
                <a:solidFill>
                  <a:prstClr val="black"/>
                </a:solidFill>
              </a:rPr>
              <a:t> al oratorio y </a:t>
            </a:r>
            <a:r>
              <a:rPr lang="it-IT" sz="2000" dirty="0" err="1">
                <a:solidFill>
                  <a:prstClr val="black"/>
                </a:solidFill>
              </a:rPr>
              <a:t>miraba</a:t>
            </a:r>
            <a:r>
              <a:rPr lang="it-IT" sz="2000" dirty="0">
                <a:solidFill>
                  <a:prstClr val="black"/>
                </a:solidFill>
              </a:rPr>
              <a:t> </a:t>
            </a:r>
            <a:r>
              <a:rPr lang="it-IT" sz="2000" dirty="0" err="1">
                <a:solidFill>
                  <a:prstClr val="black"/>
                </a:solidFill>
              </a:rPr>
              <a:t>extasiado</a:t>
            </a:r>
            <a:r>
              <a:rPr lang="it-IT" sz="2000" dirty="0">
                <a:solidFill>
                  <a:prstClr val="black"/>
                </a:solidFill>
              </a:rPr>
              <a:t> </a:t>
            </a:r>
            <a:r>
              <a:rPr lang="it-IT" sz="2000" dirty="0" err="1">
                <a:solidFill>
                  <a:prstClr val="black"/>
                </a:solidFill>
              </a:rPr>
              <a:t>como</a:t>
            </a:r>
            <a:r>
              <a:rPr lang="it-IT" sz="2000" dirty="0">
                <a:solidFill>
                  <a:prstClr val="black"/>
                </a:solidFill>
              </a:rPr>
              <a:t> </a:t>
            </a:r>
            <a:r>
              <a:rPr lang="it-IT" sz="2000" dirty="0" err="1">
                <a:solidFill>
                  <a:prstClr val="black"/>
                </a:solidFill>
              </a:rPr>
              <a:t>todos</a:t>
            </a:r>
            <a:r>
              <a:rPr lang="it-IT" sz="2000" dirty="0">
                <a:solidFill>
                  <a:prstClr val="black"/>
                </a:solidFill>
              </a:rPr>
              <a:t> </a:t>
            </a:r>
            <a:r>
              <a:rPr lang="it-IT" sz="2000" dirty="0" err="1">
                <a:solidFill>
                  <a:prstClr val="black"/>
                </a:solidFill>
              </a:rPr>
              <a:t>jugaban</a:t>
            </a:r>
            <a:r>
              <a:rPr lang="it-IT" sz="2000" dirty="0">
                <a:solidFill>
                  <a:prstClr val="black"/>
                </a:solidFill>
              </a:rPr>
              <a:t>. </a:t>
            </a:r>
            <a:r>
              <a:rPr lang="it-IT" sz="2000" dirty="0" err="1">
                <a:solidFill>
                  <a:prstClr val="black"/>
                </a:solidFill>
              </a:rPr>
              <a:t>Estaba</a:t>
            </a:r>
            <a:r>
              <a:rPr lang="it-IT" sz="2000" dirty="0">
                <a:solidFill>
                  <a:prstClr val="black"/>
                </a:solidFill>
              </a:rPr>
              <a:t> </a:t>
            </a:r>
            <a:r>
              <a:rPr lang="it-IT" sz="2000" dirty="0" err="1">
                <a:solidFill>
                  <a:prstClr val="black"/>
                </a:solidFill>
              </a:rPr>
              <a:t>también</a:t>
            </a:r>
            <a:r>
              <a:rPr lang="it-IT" sz="2000" dirty="0">
                <a:solidFill>
                  <a:prstClr val="black"/>
                </a:solidFill>
              </a:rPr>
              <a:t> </a:t>
            </a:r>
            <a:r>
              <a:rPr lang="it-IT" sz="2000" dirty="0" err="1">
                <a:solidFill>
                  <a:prstClr val="black"/>
                </a:solidFill>
              </a:rPr>
              <a:t>allí</a:t>
            </a:r>
            <a:r>
              <a:rPr lang="it-IT" sz="2000" dirty="0">
                <a:solidFill>
                  <a:prstClr val="black"/>
                </a:solidFill>
              </a:rPr>
              <a:t> Don Bosco, </a:t>
            </a:r>
            <a:r>
              <a:rPr lang="it-IT" sz="2000" dirty="0" err="1">
                <a:solidFill>
                  <a:prstClr val="black"/>
                </a:solidFill>
              </a:rPr>
              <a:t>quien</a:t>
            </a:r>
            <a:r>
              <a:rPr lang="it-IT" sz="2000" dirty="0">
                <a:solidFill>
                  <a:prstClr val="black"/>
                </a:solidFill>
              </a:rPr>
              <a:t> se </a:t>
            </a:r>
            <a:r>
              <a:rPr lang="it-IT" sz="2000" dirty="0" err="1">
                <a:solidFill>
                  <a:prstClr val="black"/>
                </a:solidFill>
              </a:rPr>
              <a:t>dirigió</a:t>
            </a:r>
            <a:r>
              <a:rPr lang="it-IT" sz="2000" dirty="0">
                <a:solidFill>
                  <a:prstClr val="black"/>
                </a:solidFill>
              </a:rPr>
              <a:t> a </a:t>
            </a:r>
            <a:r>
              <a:rPr lang="it-IT" sz="2000" dirty="0" err="1">
                <a:solidFill>
                  <a:prstClr val="black"/>
                </a:solidFill>
              </a:rPr>
              <a:t>él</a:t>
            </a:r>
            <a:r>
              <a:rPr lang="it-IT" sz="2000" dirty="0">
                <a:solidFill>
                  <a:prstClr val="black"/>
                </a:solidFill>
              </a:rPr>
              <a:t> con una </a:t>
            </a:r>
            <a:r>
              <a:rPr lang="it-IT" sz="2000" dirty="0" err="1">
                <a:solidFill>
                  <a:prstClr val="black"/>
                </a:solidFill>
              </a:rPr>
              <a:t>sonrisa</a:t>
            </a:r>
            <a:r>
              <a:rPr lang="it-IT" sz="2000" dirty="0">
                <a:solidFill>
                  <a:prstClr val="black"/>
                </a:solidFill>
              </a:rPr>
              <a:t> y le </a:t>
            </a:r>
            <a:r>
              <a:rPr lang="it-IT" sz="2000" dirty="0" err="1">
                <a:solidFill>
                  <a:prstClr val="black"/>
                </a:solidFill>
              </a:rPr>
              <a:t>preguntó</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03560950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714612" y="5286388"/>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677656"/>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AGOSTO 2 DE 1863</a:t>
            </a:r>
          </a:p>
          <a:p>
            <a:pPr algn="ctr" fontAlgn="base">
              <a:spcBef>
                <a:spcPct val="0"/>
              </a:spcBef>
              <a:spcAft>
                <a:spcPct val="0"/>
              </a:spcAft>
              <a:defRPr/>
            </a:pPr>
            <a:r>
              <a:rPr lang="it-IT" sz="2400" b="1" cap="all" dirty="0">
                <a:ln w="0"/>
                <a:solidFill>
                  <a:srgbClr val="C00000"/>
                </a:solidFill>
              </a:rPr>
              <a:t>EN EL ORATORIO DE DON BOSCO</a:t>
            </a:r>
          </a:p>
          <a:p>
            <a:pPr algn="ctr" fontAlgn="base">
              <a:spcBef>
                <a:spcPct val="0"/>
              </a:spcBef>
              <a:spcAft>
                <a:spcPct val="0"/>
              </a:spcAft>
              <a:buFontTx/>
              <a:buChar char="-"/>
              <a:defRPr/>
            </a:pPr>
            <a:r>
              <a:rPr lang="it-IT" sz="2000" dirty="0" err="1">
                <a:solidFill>
                  <a:prstClr val="black"/>
                </a:solidFill>
              </a:rPr>
              <a:t>Quién</a:t>
            </a:r>
            <a:r>
              <a:rPr lang="it-IT" sz="2000" dirty="0">
                <a:solidFill>
                  <a:prstClr val="black"/>
                </a:solidFill>
              </a:rPr>
              <a:t> </a:t>
            </a:r>
            <a:r>
              <a:rPr lang="it-IT" sz="2000" dirty="0" err="1">
                <a:solidFill>
                  <a:prstClr val="black"/>
                </a:solidFill>
              </a:rPr>
              <a:t>eres</a:t>
            </a:r>
            <a:r>
              <a:rPr lang="it-IT" sz="2000" dirty="0">
                <a:solidFill>
                  <a:prstClr val="black"/>
                </a:solidFill>
              </a:rPr>
              <a:t> tu?</a:t>
            </a:r>
          </a:p>
          <a:p>
            <a:pPr algn="ctr" fontAlgn="base">
              <a:spcBef>
                <a:spcPct val="0"/>
              </a:spcBef>
              <a:spcAft>
                <a:spcPct val="0"/>
              </a:spcAft>
              <a:buFontTx/>
              <a:buChar char="-"/>
              <a:defRPr/>
            </a:pPr>
            <a:r>
              <a:rPr lang="it-IT" sz="2000" dirty="0">
                <a:solidFill>
                  <a:prstClr val="black"/>
                </a:solidFill>
              </a:rPr>
              <a:t>- </a:t>
            </a:r>
            <a:r>
              <a:rPr lang="it-IT" sz="2000" dirty="0" err="1">
                <a:solidFill>
                  <a:prstClr val="black"/>
                </a:solidFill>
              </a:rPr>
              <a:t>yo</a:t>
            </a:r>
            <a:r>
              <a:rPr lang="it-IT" sz="2000" dirty="0">
                <a:solidFill>
                  <a:prstClr val="black"/>
                </a:solidFill>
              </a:rPr>
              <a:t> </a:t>
            </a:r>
            <a:r>
              <a:rPr lang="it-IT" sz="2000" dirty="0" err="1">
                <a:solidFill>
                  <a:prstClr val="black"/>
                </a:solidFill>
              </a:rPr>
              <a:t>soy</a:t>
            </a:r>
            <a:r>
              <a:rPr lang="it-IT" sz="2000" dirty="0">
                <a:solidFill>
                  <a:prstClr val="black"/>
                </a:solidFill>
              </a:rPr>
              <a:t> Francisco, de la </a:t>
            </a:r>
            <a:r>
              <a:rPr lang="it-IT" sz="2000" dirty="0" err="1">
                <a:solidFill>
                  <a:prstClr val="black"/>
                </a:solidFill>
              </a:rPr>
              <a:t>Argentera</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 </a:t>
            </a:r>
            <a:r>
              <a:rPr lang="it-IT" sz="2000" dirty="0" err="1">
                <a:solidFill>
                  <a:prstClr val="black"/>
                </a:solidFill>
              </a:rPr>
              <a:t>cuántos</a:t>
            </a:r>
            <a:r>
              <a:rPr lang="it-IT" sz="2000" dirty="0">
                <a:solidFill>
                  <a:prstClr val="black"/>
                </a:solidFill>
              </a:rPr>
              <a:t> </a:t>
            </a:r>
            <a:r>
              <a:rPr lang="it-IT" sz="2000" dirty="0" err="1">
                <a:solidFill>
                  <a:prstClr val="black"/>
                </a:solidFill>
              </a:rPr>
              <a:t>años</a:t>
            </a:r>
            <a:r>
              <a:rPr lang="it-IT" sz="2000" dirty="0">
                <a:solidFill>
                  <a:prstClr val="black"/>
                </a:solidFill>
              </a:rPr>
              <a:t> </a:t>
            </a:r>
            <a:r>
              <a:rPr lang="it-IT" sz="2000" dirty="0" err="1">
                <a:solidFill>
                  <a:prstClr val="black"/>
                </a:solidFill>
              </a:rPr>
              <a:t>tienes</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Dentro de poco </a:t>
            </a:r>
            <a:r>
              <a:rPr lang="it-IT" sz="2000" dirty="0" err="1">
                <a:solidFill>
                  <a:prstClr val="black"/>
                </a:solidFill>
              </a:rPr>
              <a:t>cumplo</a:t>
            </a:r>
            <a:r>
              <a:rPr lang="it-IT" sz="2000" dirty="0">
                <a:solidFill>
                  <a:prstClr val="black"/>
                </a:solidFill>
              </a:rPr>
              <a:t> 14 </a:t>
            </a:r>
            <a:r>
              <a:rPr lang="it-IT" sz="2000" dirty="0" err="1">
                <a:solidFill>
                  <a:prstClr val="black"/>
                </a:solidFill>
              </a:rPr>
              <a:t>años</a:t>
            </a:r>
            <a:r>
              <a:rPr lang="it-IT" sz="2000" dirty="0">
                <a:solidFill>
                  <a:prstClr val="black"/>
                </a:solidFill>
              </a:rPr>
              <a:t>.</a:t>
            </a:r>
          </a:p>
          <a:p>
            <a:pPr algn="ctr" fontAlgn="base">
              <a:spcBef>
                <a:spcPct val="0"/>
              </a:spcBef>
              <a:spcAft>
                <a:spcPct val="0"/>
              </a:spcAft>
              <a:buFontTx/>
              <a:buChar char="-"/>
              <a:defRPr/>
            </a:pPr>
            <a:r>
              <a:rPr lang="it-IT" sz="2000" dirty="0" err="1">
                <a:solidFill>
                  <a:prstClr val="black"/>
                </a:solidFill>
              </a:rPr>
              <a:t>-vienes</a:t>
            </a:r>
            <a:r>
              <a:rPr lang="it-IT" sz="2000" dirty="0">
                <a:solidFill>
                  <a:prstClr val="black"/>
                </a:solidFill>
              </a:rPr>
              <a:t> para </a:t>
            </a:r>
            <a:r>
              <a:rPr lang="it-IT" sz="2000" dirty="0" err="1">
                <a:solidFill>
                  <a:prstClr val="black"/>
                </a:solidFill>
              </a:rPr>
              <a:t>estudiar</a:t>
            </a:r>
            <a:r>
              <a:rPr lang="it-IT" sz="2000" dirty="0">
                <a:solidFill>
                  <a:prstClr val="black"/>
                </a:solidFill>
              </a:rPr>
              <a:t> o </a:t>
            </a:r>
            <a:r>
              <a:rPr lang="it-IT" sz="2000" dirty="0" err="1">
                <a:solidFill>
                  <a:prstClr val="black"/>
                </a:solidFill>
              </a:rPr>
              <a:t>quieres</a:t>
            </a:r>
            <a:r>
              <a:rPr lang="it-IT" sz="2000" dirty="0">
                <a:solidFill>
                  <a:prstClr val="black"/>
                </a:solidFill>
              </a:rPr>
              <a:t> </a:t>
            </a:r>
            <a:r>
              <a:rPr lang="it-IT" sz="2000" dirty="0" err="1">
                <a:solidFill>
                  <a:prstClr val="black"/>
                </a:solidFill>
              </a:rPr>
              <a:t>aprender</a:t>
            </a:r>
            <a:r>
              <a:rPr lang="it-IT" sz="2000" dirty="0">
                <a:solidFill>
                  <a:prstClr val="black"/>
                </a:solidFill>
              </a:rPr>
              <a:t> </a:t>
            </a:r>
            <a:r>
              <a:rPr lang="it-IT" sz="2000" dirty="0" err="1">
                <a:solidFill>
                  <a:prstClr val="black"/>
                </a:solidFill>
              </a:rPr>
              <a:t>algun</a:t>
            </a:r>
            <a:r>
              <a:rPr lang="it-IT" sz="2000" dirty="0">
                <a:solidFill>
                  <a:prstClr val="black"/>
                </a:solidFill>
              </a:rPr>
              <a:t> </a:t>
            </a:r>
            <a:r>
              <a:rPr lang="it-IT" sz="2000" dirty="0" err="1">
                <a:solidFill>
                  <a:prstClr val="black"/>
                </a:solidFill>
              </a:rPr>
              <a:t>oficio</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08198129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28860" y="5072074"/>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AGOSTO 2 DE 1863</a:t>
            </a:r>
          </a:p>
          <a:p>
            <a:pPr algn="ctr" fontAlgn="base">
              <a:spcBef>
                <a:spcPct val="0"/>
              </a:spcBef>
              <a:spcAft>
                <a:spcPct val="0"/>
              </a:spcAft>
              <a:defRPr/>
            </a:pPr>
            <a:r>
              <a:rPr lang="it-IT" sz="2400" b="1" cap="all" dirty="0">
                <a:ln w="0"/>
                <a:solidFill>
                  <a:srgbClr val="C00000"/>
                </a:solidFill>
              </a:rPr>
              <a:t>EN EL ORATORIO DE DON BOSCO</a:t>
            </a:r>
          </a:p>
          <a:p>
            <a:pPr algn="ctr" fontAlgn="base">
              <a:spcBef>
                <a:spcPct val="0"/>
              </a:spcBef>
              <a:spcAft>
                <a:spcPct val="0"/>
              </a:spcAft>
              <a:buFontTx/>
              <a:buChar char="-"/>
              <a:defRPr/>
            </a:pPr>
            <a:r>
              <a:rPr lang="it-IT" sz="2000" dirty="0" err="1">
                <a:solidFill>
                  <a:prstClr val="black"/>
                </a:solidFill>
              </a:rPr>
              <a:t>Quisiera</a:t>
            </a:r>
            <a:r>
              <a:rPr lang="it-IT" sz="2000" dirty="0">
                <a:solidFill>
                  <a:prstClr val="black"/>
                </a:solidFill>
              </a:rPr>
              <a:t> </a:t>
            </a:r>
            <a:r>
              <a:rPr lang="it-IT" sz="2000" dirty="0" err="1">
                <a:solidFill>
                  <a:prstClr val="black"/>
                </a:solidFill>
              </a:rPr>
              <a:t>sobretodo</a:t>
            </a:r>
            <a:r>
              <a:rPr lang="it-IT" sz="2000" dirty="0">
                <a:solidFill>
                  <a:prstClr val="black"/>
                </a:solidFill>
              </a:rPr>
              <a:t> </a:t>
            </a:r>
            <a:r>
              <a:rPr lang="it-IT" sz="2000" dirty="0" err="1">
                <a:solidFill>
                  <a:prstClr val="black"/>
                </a:solidFill>
              </a:rPr>
              <a:t>estudiar</a:t>
            </a:r>
            <a:r>
              <a:rPr lang="it-IT" sz="2000" dirty="0">
                <a:solidFill>
                  <a:prstClr val="black"/>
                </a:solidFill>
              </a:rPr>
              <a:t>.</a:t>
            </a:r>
          </a:p>
          <a:p>
            <a:pPr algn="ctr" fontAlgn="base">
              <a:spcBef>
                <a:spcPct val="0"/>
              </a:spcBef>
              <a:spcAft>
                <a:spcPct val="0"/>
              </a:spcAft>
              <a:buFontTx/>
              <a:buChar char="-"/>
              <a:defRPr/>
            </a:pPr>
            <a:r>
              <a:rPr lang="it-IT" sz="2000" dirty="0" err="1">
                <a:solidFill>
                  <a:prstClr val="black"/>
                </a:solidFill>
              </a:rPr>
              <a:t>Después</a:t>
            </a:r>
            <a:r>
              <a:rPr lang="it-IT" sz="2000" dirty="0">
                <a:solidFill>
                  <a:prstClr val="black"/>
                </a:solidFill>
              </a:rPr>
              <a:t> me </a:t>
            </a:r>
            <a:r>
              <a:rPr lang="it-IT" sz="2000" dirty="0" err="1">
                <a:solidFill>
                  <a:prstClr val="black"/>
                </a:solidFill>
              </a:rPr>
              <a:t>gustaria</a:t>
            </a:r>
            <a:r>
              <a:rPr lang="it-IT" sz="2000" dirty="0">
                <a:solidFill>
                  <a:prstClr val="black"/>
                </a:solidFill>
              </a:rPr>
              <a:t> </a:t>
            </a:r>
            <a:r>
              <a:rPr lang="it-IT" sz="2000" dirty="0" err="1">
                <a:solidFill>
                  <a:prstClr val="black"/>
                </a:solidFill>
              </a:rPr>
              <a:t>ser</a:t>
            </a:r>
            <a:r>
              <a:rPr lang="it-IT" sz="2000" dirty="0">
                <a:solidFill>
                  <a:prstClr val="black"/>
                </a:solidFill>
              </a:rPr>
              <a:t> sacerdote.</a:t>
            </a:r>
          </a:p>
          <a:p>
            <a:pPr algn="ctr" fontAlgn="base">
              <a:spcBef>
                <a:spcPct val="0"/>
              </a:spcBef>
              <a:spcAft>
                <a:spcPct val="0"/>
              </a:spcAft>
              <a:buFontTx/>
              <a:buChar char="-"/>
              <a:defRPr/>
            </a:pPr>
            <a:r>
              <a:rPr lang="it-IT" sz="2000" dirty="0">
                <a:solidFill>
                  <a:prstClr val="black"/>
                </a:solidFill>
              </a:rPr>
              <a:t>- y </a:t>
            </a:r>
            <a:r>
              <a:rPr lang="it-IT" sz="2000" dirty="0" err="1">
                <a:solidFill>
                  <a:prstClr val="black"/>
                </a:solidFill>
              </a:rPr>
              <a:t>quien</a:t>
            </a:r>
            <a:r>
              <a:rPr lang="it-IT" sz="2000" dirty="0">
                <a:solidFill>
                  <a:prstClr val="black"/>
                </a:solidFill>
              </a:rPr>
              <a:t> te dio </a:t>
            </a:r>
            <a:r>
              <a:rPr lang="it-IT" sz="2000" dirty="0" err="1">
                <a:solidFill>
                  <a:prstClr val="black"/>
                </a:solidFill>
              </a:rPr>
              <a:t>ese</a:t>
            </a:r>
            <a:r>
              <a:rPr lang="it-IT" sz="2000" dirty="0">
                <a:solidFill>
                  <a:prstClr val="black"/>
                </a:solidFill>
              </a:rPr>
              <a:t> </a:t>
            </a:r>
            <a:r>
              <a:rPr lang="it-IT" sz="2000" dirty="0" err="1">
                <a:solidFill>
                  <a:prstClr val="black"/>
                </a:solidFill>
              </a:rPr>
              <a:t>consejo</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le </a:t>
            </a:r>
            <a:r>
              <a:rPr lang="it-IT" sz="2000" dirty="0" err="1">
                <a:solidFill>
                  <a:prstClr val="black"/>
                </a:solidFill>
              </a:rPr>
              <a:t>he</a:t>
            </a:r>
            <a:r>
              <a:rPr lang="it-IT" sz="2000" dirty="0">
                <a:solidFill>
                  <a:prstClr val="black"/>
                </a:solidFill>
              </a:rPr>
              <a:t> </a:t>
            </a:r>
            <a:r>
              <a:rPr lang="it-IT" sz="2000" dirty="0" err="1">
                <a:solidFill>
                  <a:prstClr val="black"/>
                </a:solidFill>
              </a:rPr>
              <a:t>pedido</a:t>
            </a:r>
            <a:r>
              <a:rPr lang="it-IT" sz="2000" dirty="0">
                <a:solidFill>
                  <a:prstClr val="black"/>
                </a:solidFill>
              </a:rPr>
              <a:t> </a:t>
            </a:r>
            <a:r>
              <a:rPr lang="it-IT" sz="2000" dirty="0" err="1">
                <a:solidFill>
                  <a:prstClr val="black"/>
                </a:solidFill>
              </a:rPr>
              <a:t>siempre</a:t>
            </a:r>
            <a:r>
              <a:rPr lang="it-IT" sz="2000" dirty="0">
                <a:solidFill>
                  <a:prstClr val="black"/>
                </a:solidFill>
              </a:rPr>
              <a:t> al </a:t>
            </a:r>
            <a:r>
              <a:rPr lang="it-IT" sz="2000" dirty="0" err="1">
                <a:solidFill>
                  <a:prstClr val="black"/>
                </a:solidFill>
              </a:rPr>
              <a:t>Señor</a:t>
            </a:r>
            <a:r>
              <a:rPr lang="it-IT" sz="2000" dirty="0">
                <a:solidFill>
                  <a:prstClr val="black"/>
                </a:solidFill>
              </a:rPr>
              <a:t> </a:t>
            </a:r>
            <a:r>
              <a:rPr lang="it-IT" sz="2000" dirty="0" err="1">
                <a:solidFill>
                  <a:prstClr val="black"/>
                </a:solidFill>
              </a:rPr>
              <a:t>que</a:t>
            </a:r>
            <a:r>
              <a:rPr lang="it-IT" sz="2000" dirty="0">
                <a:solidFill>
                  <a:prstClr val="black"/>
                </a:solidFill>
              </a:rPr>
              <a:t> me </a:t>
            </a:r>
            <a:r>
              <a:rPr lang="it-IT" sz="2000" dirty="0" err="1">
                <a:solidFill>
                  <a:prstClr val="black"/>
                </a:solidFill>
              </a:rPr>
              <a:t>ayude</a:t>
            </a:r>
            <a:r>
              <a:rPr lang="it-IT" sz="2000" dirty="0">
                <a:solidFill>
                  <a:prstClr val="black"/>
                </a:solidFill>
              </a:rPr>
              <a:t> a </a:t>
            </a:r>
            <a:r>
              <a:rPr lang="it-IT" sz="2000" dirty="0" err="1">
                <a:solidFill>
                  <a:prstClr val="black"/>
                </a:solidFill>
              </a:rPr>
              <a:t>hacer</a:t>
            </a:r>
            <a:r>
              <a:rPr lang="it-IT" sz="2000" dirty="0">
                <a:solidFill>
                  <a:prstClr val="black"/>
                </a:solidFill>
              </a:rPr>
              <a:t> su </a:t>
            </a:r>
            <a:r>
              <a:rPr lang="it-IT" sz="2000" dirty="0" err="1">
                <a:solidFill>
                  <a:prstClr val="black"/>
                </a:solidFill>
              </a:rPr>
              <a:t>voluntad</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53810961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714612" y="5286388"/>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677656"/>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AGOSTO 2 DE 1863</a:t>
            </a:r>
          </a:p>
          <a:p>
            <a:pPr algn="ctr" fontAlgn="base">
              <a:spcBef>
                <a:spcPct val="0"/>
              </a:spcBef>
              <a:spcAft>
                <a:spcPct val="0"/>
              </a:spcAft>
              <a:defRPr/>
            </a:pPr>
            <a:r>
              <a:rPr lang="it-IT" sz="2400" b="1" cap="all" dirty="0">
                <a:ln w="0"/>
                <a:solidFill>
                  <a:srgbClr val="C00000"/>
                </a:solidFill>
              </a:rPr>
              <a:t>EN EL ORATORIO DE DON BOSCO</a:t>
            </a:r>
          </a:p>
          <a:p>
            <a:pPr algn="ctr" fontAlgn="base">
              <a:spcBef>
                <a:spcPct val="0"/>
              </a:spcBef>
              <a:spcAft>
                <a:spcPct val="0"/>
              </a:spcAft>
              <a:buFontTx/>
              <a:buChar char="-"/>
              <a:defRPr/>
            </a:pPr>
            <a:r>
              <a:rPr lang="it-IT" sz="2000" dirty="0" err="1">
                <a:solidFill>
                  <a:prstClr val="black"/>
                </a:solidFill>
              </a:rPr>
              <a:t>El</a:t>
            </a:r>
            <a:r>
              <a:rPr lang="it-IT" sz="2000" dirty="0">
                <a:solidFill>
                  <a:prstClr val="black"/>
                </a:solidFill>
              </a:rPr>
              <a:t> </a:t>
            </a:r>
            <a:r>
              <a:rPr lang="it-IT" sz="2000" dirty="0" err="1">
                <a:solidFill>
                  <a:prstClr val="black"/>
                </a:solidFill>
              </a:rPr>
              <a:t>diálogo</a:t>
            </a:r>
            <a:r>
              <a:rPr lang="it-IT" sz="2000" dirty="0">
                <a:solidFill>
                  <a:prstClr val="black"/>
                </a:solidFill>
              </a:rPr>
              <a:t> </a:t>
            </a:r>
            <a:r>
              <a:rPr lang="it-IT" sz="2000" dirty="0" err="1">
                <a:solidFill>
                  <a:prstClr val="black"/>
                </a:solidFill>
              </a:rPr>
              <a:t>continuó</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Francisco </a:t>
            </a:r>
            <a:r>
              <a:rPr lang="it-IT" sz="2000" dirty="0" err="1">
                <a:solidFill>
                  <a:prstClr val="black"/>
                </a:solidFill>
              </a:rPr>
              <a:t>siguió</a:t>
            </a:r>
            <a:r>
              <a:rPr lang="it-IT" sz="2000" dirty="0">
                <a:solidFill>
                  <a:prstClr val="black"/>
                </a:solidFill>
              </a:rPr>
              <a:t> </a:t>
            </a:r>
            <a:r>
              <a:rPr lang="it-IT" sz="2000" dirty="0" err="1">
                <a:solidFill>
                  <a:prstClr val="black"/>
                </a:solidFill>
              </a:rPr>
              <a:t>frecuentando</a:t>
            </a:r>
            <a:r>
              <a:rPr lang="it-IT" sz="2000" dirty="0">
                <a:solidFill>
                  <a:prstClr val="black"/>
                </a:solidFill>
              </a:rPr>
              <a:t> </a:t>
            </a:r>
            <a:r>
              <a:rPr lang="it-IT" sz="2000" dirty="0" err="1">
                <a:solidFill>
                  <a:prstClr val="black"/>
                </a:solidFill>
              </a:rPr>
              <a:t>el</a:t>
            </a:r>
            <a:r>
              <a:rPr lang="it-IT" sz="2000" dirty="0">
                <a:solidFill>
                  <a:prstClr val="black"/>
                </a:solidFill>
              </a:rPr>
              <a:t> oratorio y </a:t>
            </a:r>
            <a:r>
              <a:rPr lang="it-IT" sz="2000" dirty="0" err="1">
                <a:solidFill>
                  <a:prstClr val="black"/>
                </a:solidFill>
              </a:rPr>
              <a:t>comprometido</a:t>
            </a:r>
            <a:r>
              <a:rPr lang="it-IT" sz="2000" dirty="0">
                <a:solidFill>
                  <a:prstClr val="black"/>
                </a:solidFill>
              </a:rPr>
              <a:t> </a:t>
            </a:r>
            <a:r>
              <a:rPr lang="it-IT" sz="2000" dirty="0" err="1">
                <a:solidFill>
                  <a:prstClr val="black"/>
                </a:solidFill>
              </a:rPr>
              <a:t>fuertemente</a:t>
            </a:r>
            <a:r>
              <a:rPr lang="it-IT" sz="2000" dirty="0">
                <a:solidFill>
                  <a:prstClr val="black"/>
                </a:solidFill>
              </a:rPr>
              <a:t> con la formula </a:t>
            </a:r>
            <a:r>
              <a:rPr lang="it-IT" sz="2000" dirty="0" err="1">
                <a:solidFill>
                  <a:prstClr val="black"/>
                </a:solidFill>
              </a:rPr>
              <a:t>que</a:t>
            </a:r>
            <a:r>
              <a:rPr lang="it-IT" sz="2000" dirty="0">
                <a:solidFill>
                  <a:prstClr val="black"/>
                </a:solidFill>
              </a:rPr>
              <a:t> Don Bosco le </a:t>
            </a:r>
            <a:r>
              <a:rPr lang="it-IT" sz="2000" dirty="0" err="1">
                <a:solidFill>
                  <a:prstClr val="black"/>
                </a:solidFill>
              </a:rPr>
              <a:t>habia</a:t>
            </a:r>
            <a:r>
              <a:rPr lang="it-IT" sz="2000" dirty="0">
                <a:solidFill>
                  <a:prstClr val="black"/>
                </a:solidFill>
              </a:rPr>
              <a:t> </a:t>
            </a:r>
            <a:r>
              <a:rPr lang="it-IT" sz="2000" dirty="0" err="1">
                <a:solidFill>
                  <a:prstClr val="black"/>
                </a:solidFill>
              </a:rPr>
              <a:t>enseñado</a:t>
            </a:r>
            <a:r>
              <a:rPr lang="it-IT" sz="2000" dirty="0">
                <a:solidFill>
                  <a:prstClr val="black"/>
                </a:solidFill>
              </a:rPr>
              <a:t>: </a:t>
            </a:r>
            <a:r>
              <a:rPr lang="it-IT" sz="2000" dirty="0" err="1">
                <a:solidFill>
                  <a:prstClr val="black"/>
                </a:solidFill>
              </a:rPr>
              <a:t>alegria</a:t>
            </a:r>
            <a:r>
              <a:rPr lang="it-IT" sz="2000" dirty="0">
                <a:solidFill>
                  <a:prstClr val="black"/>
                </a:solidFill>
              </a:rPr>
              <a:t> al </a:t>
            </a:r>
            <a:r>
              <a:rPr lang="it-IT" sz="2000" dirty="0" err="1">
                <a:solidFill>
                  <a:prstClr val="black"/>
                </a:solidFill>
              </a:rPr>
              <a:t>máximo</a:t>
            </a:r>
            <a:r>
              <a:rPr lang="it-IT" sz="2000" dirty="0">
                <a:solidFill>
                  <a:prstClr val="black"/>
                </a:solidFill>
              </a:rPr>
              <a:t> durante </a:t>
            </a:r>
            <a:r>
              <a:rPr lang="it-IT" sz="2000" dirty="0" err="1">
                <a:solidFill>
                  <a:prstClr val="black"/>
                </a:solidFill>
              </a:rPr>
              <a:t>el</a:t>
            </a:r>
            <a:r>
              <a:rPr lang="it-IT" sz="2000" dirty="0">
                <a:solidFill>
                  <a:prstClr val="black"/>
                </a:solidFill>
              </a:rPr>
              <a:t> </a:t>
            </a:r>
            <a:r>
              <a:rPr lang="it-IT" sz="2000" dirty="0" err="1">
                <a:solidFill>
                  <a:prstClr val="black"/>
                </a:solidFill>
              </a:rPr>
              <a:t>tiempo</a:t>
            </a:r>
            <a:r>
              <a:rPr lang="it-IT" sz="2000" dirty="0">
                <a:solidFill>
                  <a:prstClr val="black"/>
                </a:solidFill>
              </a:rPr>
              <a:t> del </a:t>
            </a:r>
            <a:r>
              <a:rPr lang="it-IT" sz="2000" dirty="0" err="1">
                <a:solidFill>
                  <a:prstClr val="black"/>
                </a:solidFill>
              </a:rPr>
              <a:t>recreo</a:t>
            </a:r>
            <a:r>
              <a:rPr lang="it-IT" sz="2000" dirty="0">
                <a:solidFill>
                  <a:prstClr val="black"/>
                </a:solidFill>
              </a:rPr>
              <a:t>, </a:t>
            </a:r>
            <a:r>
              <a:rPr lang="it-IT" sz="2000" dirty="0" err="1">
                <a:solidFill>
                  <a:prstClr val="black"/>
                </a:solidFill>
              </a:rPr>
              <a:t>estudiar</a:t>
            </a:r>
            <a:r>
              <a:rPr lang="it-IT" sz="2000" dirty="0">
                <a:solidFill>
                  <a:prstClr val="black"/>
                </a:solidFill>
              </a:rPr>
              <a:t> con amor  y la </a:t>
            </a:r>
            <a:r>
              <a:rPr lang="it-IT" sz="2000" dirty="0" err="1">
                <a:solidFill>
                  <a:prstClr val="black"/>
                </a:solidFill>
              </a:rPr>
              <a:t>piedad</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30450803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357422" y="4929198"/>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950675"/>
            <a:ext cx="5000660" cy="2000548"/>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CADA MOMENTO ES UN TESORO</a:t>
            </a:r>
          </a:p>
          <a:p>
            <a:pPr algn="ctr" fontAlgn="base">
              <a:spcBef>
                <a:spcPct val="0"/>
              </a:spcBef>
              <a:spcAft>
                <a:spcPct val="0"/>
              </a:spcAft>
              <a:buFontTx/>
              <a:buChar char="-"/>
              <a:defRPr/>
            </a:pPr>
            <a:r>
              <a:rPr lang="it-IT" sz="2000" dirty="0">
                <a:solidFill>
                  <a:prstClr val="black"/>
                </a:solidFill>
              </a:rPr>
              <a:t>Cada momento de </a:t>
            </a:r>
            <a:r>
              <a:rPr lang="it-IT" sz="2000" dirty="0" err="1">
                <a:solidFill>
                  <a:prstClr val="black"/>
                </a:solidFill>
              </a:rPr>
              <a:t>tiempo</a:t>
            </a:r>
            <a:r>
              <a:rPr lang="it-IT" sz="2000" dirty="0">
                <a:solidFill>
                  <a:prstClr val="black"/>
                </a:solidFill>
              </a:rPr>
              <a:t> </a:t>
            </a:r>
            <a:r>
              <a:rPr lang="it-IT" sz="2000" dirty="0" err="1">
                <a:solidFill>
                  <a:prstClr val="black"/>
                </a:solidFill>
              </a:rPr>
              <a:t>es</a:t>
            </a:r>
            <a:r>
              <a:rPr lang="it-IT" sz="2000" dirty="0">
                <a:solidFill>
                  <a:prstClr val="black"/>
                </a:solidFill>
              </a:rPr>
              <a:t> un tesoro.</a:t>
            </a:r>
          </a:p>
          <a:p>
            <a:pPr algn="ctr" fontAlgn="base">
              <a:spcBef>
                <a:spcPct val="0"/>
              </a:spcBef>
              <a:spcAft>
                <a:spcPct val="0"/>
              </a:spcAft>
              <a:buFontTx/>
              <a:buChar char="-"/>
              <a:defRPr/>
            </a:pPr>
            <a:r>
              <a:rPr lang="it-IT" sz="2000" dirty="0" err="1">
                <a:solidFill>
                  <a:prstClr val="black"/>
                </a:solidFill>
              </a:rPr>
              <a:t>Así</a:t>
            </a:r>
            <a:r>
              <a:rPr lang="it-IT" sz="2000" dirty="0">
                <a:solidFill>
                  <a:prstClr val="black"/>
                </a:solidFill>
              </a:rPr>
              <a:t> le dice Don Bosco, y </a:t>
            </a:r>
            <a:r>
              <a:rPr lang="it-IT" sz="2000" dirty="0" err="1">
                <a:solidFill>
                  <a:prstClr val="black"/>
                </a:solidFill>
              </a:rPr>
              <a:t>el</a:t>
            </a:r>
            <a:r>
              <a:rPr lang="it-IT" sz="2000" dirty="0">
                <a:solidFill>
                  <a:prstClr val="black"/>
                </a:solidFill>
              </a:rPr>
              <a:t> </a:t>
            </a:r>
            <a:r>
              <a:rPr lang="it-IT" sz="2000" dirty="0" err="1">
                <a:solidFill>
                  <a:prstClr val="black"/>
                </a:solidFill>
              </a:rPr>
              <a:t>chico</a:t>
            </a:r>
            <a:r>
              <a:rPr lang="it-IT" sz="2000" dirty="0">
                <a:solidFill>
                  <a:prstClr val="black"/>
                </a:solidFill>
              </a:rPr>
              <a:t> un poco confuso le </a:t>
            </a:r>
            <a:r>
              <a:rPr lang="it-IT" sz="2000" dirty="0" err="1">
                <a:solidFill>
                  <a:prstClr val="black"/>
                </a:solidFill>
              </a:rPr>
              <a:t>pide</a:t>
            </a:r>
            <a:r>
              <a:rPr lang="it-IT" sz="2000" dirty="0">
                <a:solidFill>
                  <a:prstClr val="black"/>
                </a:solidFill>
              </a:rPr>
              <a:t> </a:t>
            </a:r>
            <a:r>
              <a:rPr lang="it-IT" sz="2000" dirty="0" err="1">
                <a:solidFill>
                  <a:prstClr val="black"/>
                </a:solidFill>
              </a:rPr>
              <a:t>explicación</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 </a:t>
            </a:r>
            <a:r>
              <a:rPr lang="it-IT" sz="2000" dirty="0" err="1">
                <a:solidFill>
                  <a:prstClr val="black"/>
                </a:solidFill>
              </a:rPr>
              <a:t>cómo</a:t>
            </a:r>
            <a:r>
              <a:rPr lang="it-IT" sz="2000" dirty="0">
                <a:solidFill>
                  <a:prstClr val="black"/>
                </a:solidFill>
              </a:rPr>
              <a:t> </a:t>
            </a:r>
            <a:r>
              <a:rPr lang="it-IT" sz="2000" dirty="0" err="1">
                <a:solidFill>
                  <a:prstClr val="black"/>
                </a:solidFill>
              </a:rPr>
              <a:t>es</a:t>
            </a:r>
            <a:r>
              <a:rPr lang="it-IT" sz="2000" dirty="0">
                <a:solidFill>
                  <a:prstClr val="black"/>
                </a:solidFill>
              </a:rPr>
              <a:t> </a:t>
            </a:r>
            <a:r>
              <a:rPr lang="it-IT" sz="2000" dirty="0" err="1">
                <a:solidFill>
                  <a:prstClr val="black"/>
                </a:solidFill>
              </a:rPr>
              <a:t>posible</a:t>
            </a:r>
            <a:r>
              <a:rPr lang="it-IT" sz="2000" dirty="0">
                <a:solidFill>
                  <a:prstClr val="black"/>
                </a:solidFill>
              </a:rPr>
              <a:t> </a:t>
            </a:r>
            <a:r>
              <a:rPr lang="it-IT" sz="2000" dirty="0" err="1">
                <a:solidFill>
                  <a:prstClr val="black"/>
                </a:solidFill>
              </a:rPr>
              <a:t>ganar</a:t>
            </a:r>
            <a:r>
              <a:rPr lang="it-IT" sz="2000" dirty="0">
                <a:solidFill>
                  <a:prstClr val="black"/>
                </a:solidFill>
              </a:rPr>
              <a:t> en cada momento del </a:t>
            </a:r>
            <a:r>
              <a:rPr lang="it-IT" sz="2000" dirty="0" err="1">
                <a:solidFill>
                  <a:prstClr val="black"/>
                </a:solidFill>
              </a:rPr>
              <a:t>día</a:t>
            </a:r>
            <a:r>
              <a:rPr lang="it-IT" sz="2000" dirty="0">
                <a:solidFill>
                  <a:prstClr val="black"/>
                </a:solidFill>
              </a:rPr>
              <a:t> un tesoro?</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48418474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714612" y="5286388"/>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58532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 TESOROS EN EL TIEMPO Y PARA LA ETERNIDAD</a:t>
            </a:r>
          </a:p>
          <a:p>
            <a:pPr algn="ctr" fontAlgn="base">
              <a:spcBef>
                <a:spcPct val="0"/>
              </a:spcBef>
              <a:spcAft>
                <a:spcPct val="0"/>
              </a:spcAft>
              <a:buFontTx/>
              <a:buChar char="-"/>
              <a:defRPr/>
            </a:pPr>
            <a:r>
              <a:rPr lang="it-IT" sz="1900" dirty="0" err="1">
                <a:solidFill>
                  <a:prstClr val="black"/>
                </a:solidFill>
              </a:rPr>
              <a:t>Es</a:t>
            </a:r>
            <a:r>
              <a:rPr lang="it-IT" sz="1900" dirty="0">
                <a:solidFill>
                  <a:prstClr val="black"/>
                </a:solidFill>
              </a:rPr>
              <a:t> </a:t>
            </a:r>
            <a:r>
              <a:rPr lang="it-IT" sz="1900" dirty="0" err="1">
                <a:solidFill>
                  <a:prstClr val="black"/>
                </a:solidFill>
              </a:rPr>
              <a:t>así</a:t>
            </a:r>
            <a:r>
              <a:rPr lang="it-IT" sz="1900" dirty="0">
                <a:solidFill>
                  <a:prstClr val="black"/>
                </a:solidFill>
              </a:rPr>
              <a:t>, en cada momento </a:t>
            </a:r>
            <a:r>
              <a:rPr lang="it-IT" sz="1900" dirty="0" err="1">
                <a:solidFill>
                  <a:prstClr val="black"/>
                </a:solidFill>
              </a:rPr>
              <a:t>podemos</a:t>
            </a:r>
            <a:r>
              <a:rPr lang="it-IT" sz="1900" dirty="0">
                <a:solidFill>
                  <a:prstClr val="black"/>
                </a:solidFill>
              </a:rPr>
              <a:t> </a:t>
            </a:r>
            <a:r>
              <a:rPr lang="it-IT" sz="1900" dirty="0" err="1">
                <a:solidFill>
                  <a:prstClr val="black"/>
                </a:solidFill>
              </a:rPr>
              <a:t>recibir</a:t>
            </a:r>
            <a:r>
              <a:rPr lang="it-IT" sz="1900" dirty="0">
                <a:solidFill>
                  <a:prstClr val="black"/>
                </a:solidFill>
              </a:rPr>
              <a:t> y </a:t>
            </a:r>
            <a:r>
              <a:rPr lang="it-IT" sz="1900" dirty="0" err="1">
                <a:solidFill>
                  <a:prstClr val="black"/>
                </a:solidFill>
              </a:rPr>
              <a:t>aprender</a:t>
            </a:r>
            <a:r>
              <a:rPr lang="it-IT" sz="1900" dirty="0">
                <a:solidFill>
                  <a:prstClr val="black"/>
                </a:solidFill>
              </a:rPr>
              <a:t> </a:t>
            </a:r>
            <a:r>
              <a:rPr lang="it-IT" sz="1900" dirty="0" err="1">
                <a:solidFill>
                  <a:prstClr val="black"/>
                </a:solidFill>
              </a:rPr>
              <a:t>tantas</a:t>
            </a:r>
            <a:r>
              <a:rPr lang="it-IT" sz="1900" dirty="0">
                <a:solidFill>
                  <a:prstClr val="black"/>
                </a:solidFill>
              </a:rPr>
              <a:t> </a:t>
            </a:r>
            <a:r>
              <a:rPr lang="it-IT" sz="1900" dirty="0" err="1">
                <a:solidFill>
                  <a:prstClr val="black"/>
                </a:solidFill>
              </a:rPr>
              <a:t>cosas</a:t>
            </a:r>
            <a:r>
              <a:rPr lang="it-IT" sz="1900" dirty="0">
                <a:solidFill>
                  <a:prstClr val="black"/>
                </a:solidFill>
              </a:rPr>
              <a:t>, </a:t>
            </a:r>
            <a:r>
              <a:rPr lang="it-IT" sz="1900" dirty="0" err="1">
                <a:solidFill>
                  <a:prstClr val="black"/>
                </a:solidFill>
              </a:rPr>
              <a:t>científicas</a:t>
            </a:r>
            <a:r>
              <a:rPr lang="it-IT" sz="1900" dirty="0">
                <a:solidFill>
                  <a:prstClr val="black"/>
                </a:solidFill>
              </a:rPr>
              <a:t> y </a:t>
            </a:r>
            <a:r>
              <a:rPr lang="it-IT" sz="1900" dirty="0" err="1">
                <a:solidFill>
                  <a:prstClr val="black"/>
                </a:solidFill>
              </a:rPr>
              <a:t>religiosas</a:t>
            </a:r>
            <a:r>
              <a:rPr lang="it-IT" sz="1900" dirty="0">
                <a:solidFill>
                  <a:prstClr val="black"/>
                </a:solidFill>
              </a:rPr>
              <a:t>, </a:t>
            </a:r>
            <a:r>
              <a:rPr lang="it-IT" sz="1900" dirty="0" err="1">
                <a:solidFill>
                  <a:prstClr val="black"/>
                </a:solidFill>
              </a:rPr>
              <a:t>podemos</a:t>
            </a:r>
            <a:r>
              <a:rPr lang="it-IT" sz="1900" dirty="0">
                <a:solidFill>
                  <a:prstClr val="black"/>
                </a:solidFill>
              </a:rPr>
              <a:t> </a:t>
            </a:r>
            <a:r>
              <a:rPr lang="it-IT" sz="1900" dirty="0" err="1">
                <a:solidFill>
                  <a:prstClr val="black"/>
                </a:solidFill>
              </a:rPr>
              <a:t>practicar</a:t>
            </a:r>
            <a:r>
              <a:rPr lang="it-IT" sz="1900" dirty="0">
                <a:solidFill>
                  <a:prstClr val="black"/>
                </a:solidFill>
              </a:rPr>
              <a:t> </a:t>
            </a:r>
            <a:r>
              <a:rPr lang="it-IT" sz="1900" dirty="0" err="1">
                <a:solidFill>
                  <a:prstClr val="black"/>
                </a:solidFill>
              </a:rPr>
              <a:t>alguna</a:t>
            </a:r>
            <a:r>
              <a:rPr lang="it-IT" sz="1900" dirty="0">
                <a:solidFill>
                  <a:prstClr val="black"/>
                </a:solidFill>
              </a:rPr>
              <a:t> </a:t>
            </a:r>
            <a:r>
              <a:rPr lang="it-IT" sz="1900" dirty="0" err="1">
                <a:solidFill>
                  <a:prstClr val="black"/>
                </a:solidFill>
              </a:rPr>
              <a:t>virtud</a:t>
            </a:r>
            <a:r>
              <a:rPr lang="it-IT" sz="1900" dirty="0">
                <a:solidFill>
                  <a:prstClr val="black"/>
                </a:solidFill>
              </a:rPr>
              <a:t> y </a:t>
            </a:r>
            <a:r>
              <a:rPr lang="it-IT" sz="1900" dirty="0" err="1">
                <a:solidFill>
                  <a:prstClr val="black"/>
                </a:solidFill>
              </a:rPr>
              <a:t>hacer</a:t>
            </a:r>
            <a:r>
              <a:rPr lang="it-IT" sz="1900" dirty="0">
                <a:solidFill>
                  <a:prstClr val="black"/>
                </a:solidFill>
              </a:rPr>
              <a:t> un </a:t>
            </a:r>
            <a:r>
              <a:rPr lang="it-IT" sz="1900" dirty="0" err="1">
                <a:solidFill>
                  <a:prstClr val="black"/>
                </a:solidFill>
              </a:rPr>
              <a:t>acto</a:t>
            </a:r>
            <a:r>
              <a:rPr lang="it-IT" sz="1900" dirty="0">
                <a:solidFill>
                  <a:prstClr val="black"/>
                </a:solidFill>
              </a:rPr>
              <a:t> de amor a </a:t>
            </a:r>
            <a:r>
              <a:rPr lang="it-IT" sz="1900" dirty="0" err="1">
                <a:solidFill>
                  <a:prstClr val="black"/>
                </a:solidFill>
              </a:rPr>
              <a:t>Dios</a:t>
            </a:r>
            <a:r>
              <a:rPr lang="it-IT" sz="1900" dirty="0">
                <a:solidFill>
                  <a:prstClr val="black"/>
                </a:solidFill>
              </a:rPr>
              <a:t>.</a:t>
            </a:r>
          </a:p>
          <a:p>
            <a:pPr algn="ctr" fontAlgn="base">
              <a:spcBef>
                <a:spcPct val="0"/>
              </a:spcBef>
              <a:spcAft>
                <a:spcPct val="0"/>
              </a:spcAft>
              <a:buFontTx/>
              <a:buChar char="-"/>
              <a:defRPr/>
            </a:pPr>
            <a:r>
              <a:rPr lang="it-IT" sz="1900" dirty="0" err="1">
                <a:solidFill>
                  <a:prstClr val="black"/>
                </a:solidFill>
              </a:rPr>
              <a:t>Todas</a:t>
            </a:r>
            <a:r>
              <a:rPr lang="it-IT" sz="1900" dirty="0">
                <a:solidFill>
                  <a:prstClr val="black"/>
                </a:solidFill>
              </a:rPr>
              <a:t> </a:t>
            </a:r>
            <a:r>
              <a:rPr lang="it-IT" sz="1900" dirty="0" err="1">
                <a:solidFill>
                  <a:prstClr val="black"/>
                </a:solidFill>
              </a:rPr>
              <a:t>las</a:t>
            </a:r>
            <a:r>
              <a:rPr lang="it-IT" sz="1900" dirty="0">
                <a:solidFill>
                  <a:prstClr val="black"/>
                </a:solidFill>
              </a:rPr>
              <a:t> </a:t>
            </a:r>
            <a:r>
              <a:rPr lang="it-IT" sz="1900" dirty="0" err="1">
                <a:solidFill>
                  <a:prstClr val="black"/>
                </a:solidFill>
              </a:rPr>
              <a:t>cosas</a:t>
            </a:r>
            <a:r>
              <a:rPr lang="it-IT" sz="1900" dirty="0">
                <a:solidFill>
                  <a:prstClr val="black"/>
                </a:solidFill>
              </a:rPr>
              <a:t> </a:t>
            </a:r>
            <a:r>
              <a:rPr lang="it-IT" sz="1900" dirty="0" err="1">
                <a:solidFill>
                  <a:prstClr val="black"/>
                </a:solidFill>
              </a:rPr>
              <a:t>hechas</a:t>
            </a:r>
            <a:r>
              <a:rPr lang="it-IT" sz="1900" dirty="0">
                <a:solidFill>
                  <a:prstClr val="black"/>
                </a:solidFill>
              </a:rPr>
              <a:t> por </a:t>
            </a:r>
            <a:r>
              <a:rPr lang="it-IT" sz="1900" dirty="0" err="1">
                <a:solidFill>
                  <a:prstClr val="black"/>
                </a:solidFill>
              </a:rPr>
              <a:t>el</a:t>
            </a:r>
            <a:r>
              <a:rPr lang="it-IT" sz="1900" dirty="0">
                <a:solidFill>
                  <a:prstClr val="black"/>
                </a:solidFill>
              </a:rPr>
              <a:t> </a:t>
            </a:r>
            <a:r>
              <a:rPr lang="it-IT" sz="1900" dirty="0" err="1">
                <a:solidFill>
                  <a:prstClr val="black"/>
                </a:solidFill>
              </a:rPr>
              <a:t>Señor</a:t>
            </a:r>
            <a:r>
              <a:rPr lang="it-IT" sz="1900" dirty="0">
                <a:solidFill>
                  <a:prstClr val="black"/>
                </a:solidFill>
              </a:rPr>
              <a:t> son </a:t>
            </a:r>
            <a:r>
              <a:rPr lang="it-IT" sz="1900" dirty="0" err="1">
                <a:solidFill>
                  <a:prstClr val="black"/>
                </a:solidFill>
              </a:rPr>
              <a:t>tesoros</a:t>
            </a:r>
            <a:r>
              <a:rPr lang="it-IT" sz="1900" dirty="0">
                <a:solidFill>
                  <a:prstClr val="black"/>
                </a:solidFill>
              </a:rPr>
              <a:t> </a:t>
            </a:r>
            <a:r>
              <a:rPr lang="it-IT" sz="1900" dirty="0" err="1">
                <a:solidFill>
                  <a:prstClr val="black"/>
                </a:solidFill>
              </a:rPr>
              <a:t>útiles</a:t>
            </a:r>
            <a:r>
              <a:rPr lang="it-IT" sz="1900" dirty="0">
                <a:solidFill>
                  <a:prstClr val="black"/>
                </a:solidFill>
              </a:rPr>
              <a:t> en </a:t>
            </a:r>
            <a:r>
              <a:rPr lang="it-IT" sz="1900" dirty="0" err="1">
                <a:solidFill>
                  <a:prstClr val="black"/>
                </a:solidFill>
              </a:rPr>
              <a:t>el</a:t>
            </a:r>
            <a:r>
              <a:rPr lang="it-IT" sz="1900" dirty="0">
                <a:solidFill>
                  <a:prstClr val="black"/>
                </a:solidFill>
              </a:rPr>
              <a:t> </a:t>
            </a:r>
            <a:r>
              <a:rPr lang="it-IT" sz="1900" dirty="0" err="1">
                <a:solidFill>
                  <a:prstClr val="black"/>
                </a:solidFill>
              </a:rPr>
              <a:t>tiempo</a:t>
            </a:r>
            <a:r>
              <a:rPr lang="it-IT" sz="1900" dirty="0">
                <a:solidFill>
                  <a:prstClr val="black"/>
                </a:solidFill>
              </a:rPr>
              <a:t> y en la </a:t>
            </a:r>
            <a:r>
              <a:rPr lang="it-IT" sz="1900" dirty="0" err="1">
                <a:solidFill>
                  <a:prstClr val="black"/>
                </a:solidFill>
              </a:rPr>
              <a:t>eternidad</a:t>
            </a:r>
            <a:r>
              <a:rPr lang="it-IT" sz="19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1440908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428860"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123658"/>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effectLst>
                  <a:reflection blurRad="12700" stA="50000" endPos="50000" dist="5000" dir="5400000" sy="-100000" rotWithShape="0"/>
                </a:effectLst>
              </a:rPr>
              <a:t> </a:t>
            </a:r>
            <a:r>
              <a:rPr lang="it-IT" sz="2400" b="1" cap="all" dirty="0">
                <a:ln w="0"/>
                <a:solidFill>
                  <a:srgbClr val="C00000"/>
                </a:solidFill>
              </a:rPr>
              <a:t>TESOROS EN EL TIEMPO Y PARA LA ETERNIDAD</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Tx/>
              <a:buChar char="-"/>
              <a:defRPr/>
            </a:pPr>
            <a:r>
              <a:rPr lang="it-IT" sz="2000" dirty="0">
                <a:solidFill>
                  <a:prstClr val="black"/>
                </a:solidFill>
              </a:rPr>
              <a:t>Francisco </a:t>
            </a:r>
            <a:r>
              <a:rPr lang="it-IT" sz="2000" dirty="0" err="1">
                <a:solidFill>
                  <a:prstClr val="black"/>
                </a:solidFill>
              </a:rPr>
              <a:t>escribe</a:t>
            </a:r>
            <a:r>
              <a:rPr lang="it-IT" sz="2000" dirty="0">
                <a:solidFill>
                  <a:prstClr val="black"/>
                </a:solidFill>
              </a:rPr>
              <a:t> </a:t>
            </a:r>
            <a:r>
              <a:rPr lang="it-IT" sz="2000" dirty="0" err="1">
                <a:solidFill>
                  <a:prstClr val="black"/>
                </a:solidFill>
              </a:rPr>
              <a:t>este</a:t>
            </a:r>
            <a:r>
              <a:rPr lang="it-IT" sz="2000" dirty="0">
                <a:solidFill>
                  <a:prstClr val="black"/>
                </a:solidFill>
              </a:rPr>
              <a:t> </a:t>
            </a:r>
            <a:r>
              <a:rPr lang="it-IT" sz="2000" dirty="0" err="1">
                <a:solidFill>
                  <a:prstClr val="black"/>
                </a:solidFill>
              </a:rPr>
              <a:t>pensamiento</a:t>
            </a:r>
            <a:r>
              <a:rPr lang="it-IT" sz="2000" dirty="0">
                <a:solidFill>
                  <a:prstClr val="black"/>
                </a:solidFill>
              </a:rPr>
              <a:t> en una </a:t>
            </a:r>
            <a:r>
              <a:rPr lang="it-IT" sz="2000" dirty="0" err="1">
                <a:solidFill>
                  <a:prstClr val="black"/>
                </a:solidFill>
              </a:rPr>
              <a:t>pequeña</a:t>
            </a:r>
            <a:r>
              <a:rPr lang="it-IT" sz="2000" dirty="0">
                <a:solidFill>
                  <a:prstClr val="black"/>
                </a:solidFill>
              </a:rPr>
              <a:t> </a:t>
            </a:r>
            <a:r>
              <a:rPr lang="it-IT" sz="2000" dirty="0" err="1">
                <a:solidFill>
                  <a:prstClr val="black"/>
                </a:solidFill>
              </a:rPr>
              <a:t>hoja</a:t>
            </a:r>
            <a:r>
              <a:rPr lang="it-IT" sz="2000" dirty="0">
                <a:solidFill>
                  <a:prstClr val="black"/>
                </a:solidFill>
              </a:rPr>
              <a:t> para no </a:t>
            </a:r>
            <a:r>
              <a:rPr lang="it-IT" sz="2000" dirty="0" err="1">
                <a:solidFill>
                  <a:prstClr val="black"/>
                </a:solidFill>
              </a:rPr>
              <a:t>olvidarlo</a:t>
            </a:r>
            <a:r>
              <a:rPr lang="it-IT" sz="2000" dirty="0">
                <a:solidFill>
                  <a:prstClr val="black"/>
                </a:solidFill>
              </a:rPr>
              <a:t>, </a:t>
            </a:r>
            <a:r>
              <a:rPr lang="it-IT" sz="2000" dirty="0" err="1">
                <a:solidFill>
                  <a:prstClr val="black"/>
                </a:solidFill>
              </a:rPr>
              <a:t>luego</a:t>
            </a:r>
            <a:r>
              <a:rPr lang="it-IT" sz="2000" dirty="0">
                <a:solidFill>
                  <a:prstClr val="black"/>
                </a:solidFill>
              </a:rPr>
              <a:t>  dice:</a:t>
            </a:r>
            <a:br>
              <a:rPr lang="it-IT" sz="2000" dirty="0">
                <a:solidFill>
                  <a:prstClr val="black"/>
                </a:solidFill>
              </a:rPr>
            </a:br>
            <a:r>
              <a:rPr lang="it-IT" sz="2000" dirty="0" err="1">
                <a:solidFill>
                  <a:prstClr val="black"/>
                </a:solidFill>
              </a:rPr>
              <a:t>he</a:t>
            </a:r>
            <a:r>
              <a:rPr lang="it-IT" sz="2000" dirty="0">
                <a:solidFill>
                  <a:prstClr val="black"/>
                </a:solidFill>
              </a:rPr>
              <a:t> </a:t>
            </a:r>
            <a:r>
              <a:rPr lang="it-IT" sz="2000" dirty="0" err="1">
                <a:solidFill>
                  <a:prstClr val="black"/>
                </a:solidFill>
              </a:rPr>
              <a:t>entendido</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62122155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3"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571736"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TE GUSTARIA IR AL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Tx/>
              <a:buChar char="-"/>
              <a:defRPr/>
            </a:pPr>
            <a:r>
              <a:rPr lang="it-IT" sz="2000" dirty="0">
                <a:solidFill>
                  <a:prstClr val="black"/>
                </a:solidFill>
              </a:rPr>
              <a:t>Francisco </a:t>
            </a:r>
            <a:r>
              <a:rPr lang="it-IT" sz="2000" dirty="0" err="1">
                <a:solidFill>
                  <a:prstClr val="black"/>
                </a:solidFill>
              </a:rPr>
              <a:t>comenzó</a:t>
            </a:r>
            <a:r>
              <a:rPr lang="it-IT" sz="2000" dirty="0">
                <a:solidFill>
                  <a:prstClr val="black"/>
                </a:solidFill>
              </a:rPr>
              <a:t> a </a:t>
            </a:r>
            <a:r>
              <a:rPr lang="it-IT" sz="2000" dirty="0" err="1">
                <a:solidFill>
                  <a:prstClr val="black"/>
                </a:solidFill>
              </a:rPr>
              <a:t>enfermarse</a:t>
            </a:r>
            <a:r>
              <a:rPr lang="it-IT" sz="2000" dirty="0">
                <a:solidFill>
                  <a:prstClr val="black"/>
                </a:solidFill>
              </a:rPr>
              <a:t> a causa de un </a:t>
            </a:r>
            <a:r>
              <a:rPr lang="it-IT" sz="2000" dirty="0" err="1">
                <a:solidFill>
                  <a:prstClr val="black"/>
                </a:solidFill>
              </a:rPr>
              <a:t>resfriado</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coge</a:t>
            </a:r>
            <a:r>
              <a:rPr lang="it-IT" sz="2000" dirty="0">
                <a:solidFill>
                  <a:prstClr val="black"/>
                </a:solidFill>
              </a:rPr>
              <a:t> durante </a:t>
            </a:r>
            <a:r>
              <a:rPr lang="it-IT" sz="2000" dirty="0" err="1">
                <a:solidFill>
                  <a:prstClr val="black"/>
                </a:solidFill>
              </a:rPr>
              <a:t>el</a:t>
            </a:r>
            <a:r>
              <a:rPr lang="it-IT" sz="2000" dirty="0">
                <a:solidFill>
                  <a:prstClr val="black"/>
                </a:solidFill>
              </a:rPr>
              <a:t> </a:t>
            </a:r>
            <a:r>
              <a:rPr lang="it-IT" sz="2000" dirty="0" err="1">
                <a:solidFill>
                  <a:prstClr val="black"/>
                </a:solidFill>
              </a:rPr>
              <a:t>invierno</a:t>
            </a:r>
            <a:r>
              <a:rPr lang="it-IT" sz="2000" dirty="0">
                <a:solidFill>
                  <a:prstClr val="black"/>
                </a:solidFill>
              </a:rPr>
              <a:t>. Los </a:t>
            </a:r>
            <a:r>
              <a:rPr lang="it-IT" sz="2000" dirty="0" err="1">
                <a:solidFill>
                  <a:prstClr val="black"/>
                </a:solidFill>
              </a:rPr>
              <a:t>cuidados</a:t>
            </a:r>
            <a:r>
              <a:rPr lang="it-IT" sz="2000" dirty="0">
                <a:solidFill>
                  <a:prstClr val="black"/>
                </a:solidFill>
              </a:rPr>
              <a:t> del médico no </a:t>
            </a:r>
            <a:r>
              <a:rPr lang="it-IT" sz="2000" dirty="0" err="1">
                <a:solidFill>
                  <a:prstClr val="black"/>
                </a:solidFill>
              </a:rPr>
              <a:t>fueron</a:t>
            </a:r>
            <a:r>
              <a:rPr lang="it-IT" sz="2000" dirty="0">
                <a:solidFill>
                  <a:prstClr val="black"/>
                </a:solidFill>
              </a:rPr>
              <a:t> </a:t>
            </a:r>
            <a:r>
              <a:rPr lang="it-IT" sz="2000" dirty="0" err="1">
                <a:solidFill>
                  <a:prstClr val="black"/>
                </a:solidFill>
              </a:rPr>
              <a:t>suficientes</a:t>
            </a:r>
            <a:r>
              <a:rPr lang="it-IT" sz="2000" dirty="0">
                <a:solidFill>
                  <a:prstClr val="black"/>
                </a:solidFill>
              </a:rPr>
              <a:t> y Don Bosco ve </a:t>
            </a:r>
            <a:r>
              <a:rPr lang="it-IT" sz="2000" dirty="0" err="1">
                <a:solidFill>
                  <a:prstClr val="black"/>
                </a:solidFill>
              </a:rPr>
              <a:t>necesario</a:t>
            </a:r>
            <a:r>
              <a:rPr lang="it-IT" sz="2000" dirty="0">
                <a:solidFill>
                  <a:prstClr val="black"/>
                </a:solidFill>
              </a:rPr>
              <a:t> prepararlo   para partir de </a:t>
            </a:r>
            <a:r>
              <a:rPr lang="it-IT" sz="2000" dirty="0" err="1">
                <a:solidFill>
                  <a:prstClr val="black"/>
                </a:solidFill>
              </a:rPr>
              <a:t>este</a:t>
            </a:r>
            <a:r>
              <a:rPr lang="it-IT" sz="2000" dirty="0">
                <a:solidFill>
                  <a:prstClr val="black"/>
                </a:solidFill>
              </a:rPr>
              <a:t> </a:t>
            </a:r>
            <a:r>
              <a:rPr lang="it-IT" sz="2000" dirty="0" err="1">
                <a:solidFill>
                  <a:prstClr val="black"/>
                </a:solidFill>
              </a:rPr>
              <a:t>mundo</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4"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47" name="3.1-sentimental - kenny g.wav">
            <a:hlinkClick r:id="" action="ppaction://media"/>
          </p:cNvPr>
          <p:cNvPicPr>
            <a:picLocks noRot="1" noChangeAspect="1"/>
          </p:cNvPicPr>
          <p:nvPr>
            <a:audioFile r:link="rId1"/>
          </p:nvPr>
        </p:nvPicPr>
        <p:blipFill>
          <a:blip r:embed="rId5" cstate="print"/>
          <a:stretch>
            <a:fillRect/>
          </a:stretch>
        </p:blipFill>
        <p:spPr>
          <a:xfrm>
            <a:off x="7715272" y="6143644"/>
            <a:ext cx="304800" cy="304800"/>
          </a:xfrm>
          <a:prstGeom prst="rect">
            <a:avLst/>
          </a:prstGeom>
        </p:spPr>
      </p:pic>
    </p:spTree>
    <p:extLst>
      <p:ext uri="{BB962C8B-B14F-4D97-AF65-F5344CB8AC3E}">
        <p14:creationId xmlns:p14="http://schemas.microsoft.com/office/powerpoint/2010/main" val="2475731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7" fill="hold" display="0">
                  <p:stCondLst>
                    <p:cond delay="indefinite"/>
                  </p:stCondLst>
                  <p:endCondLst>
                    <p:cond evt="onPrev" delay="0">
                      <p:tgtEl>
                        <p:sldTgt/>
                      </p:tgtEl>
                    </p:cond>
                    <p:cond evt="onStopAudio" delay="0">
                      <p:tgtEl>
                        <p:sldTgt/>
                      </p:tgtEl>
                    </p:cond>
                  </p:endCondLst>
                </p:cTn>
                <p:tgtEl>
                  <p:spTgt spid="47"/>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Freccia a destra 37">
            <a:hlinkClick r:id="" action="ppaction://hlinkshowjump?jump=nextslide"/>
          </p:cNvPr>
          <p:cNvSpPr/>
          <p:nvPr/>
        </p:nvSpPr>
        <p:spPr>
          <a:xfrm>
            <a:off x="2500298"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TE GUSTARIA IR AL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Tx/>
              <a:buChar char="-"/>
              <a:defRPr/>
            </a:pPr>
            <a:r>
              <a:rPr lang="it-IT" sz="2000" dirty="0">
                <a:solidFill>
                  <a:prstClr val="black"/>
                </a:solidFill>
              </a:rPr>
              <a:t>Mi </a:t>
            </a:r>
            <a:r>
              <a:rPr lang="it-IT" sz="2000" dirty="0" err="1">
                <a:solidFill>
                  <a:prstClr val="black"/>
                </a:solidFill>
              </a:rPr>
              <a:t>querido</a:t>
            </a:r>
            <a:r>
              <a:rPr lang="it-IT" sz="2000" dirty="0">
                <a:solidFill>
                  <a:prstClr val="black"/>
                </a:solidFill>
              </a:rPr>
              <a:t> Francisco, te </a:t>
            </a:r>
            <a:r>
              <a:rPr lang="it-IT" sz="2000" dirty="0" err="1">
                <a:solidFill>
                  <a:prstClr val="black"/>
                </a:solidFill>
              </a:rPr>
              <a:t>gustaría</a:t>
            </a:r>
            <a:r>
              <a:rPr lang="it-IT" sz="2000" dirty="0">
                <a:solidFill>
                  <a:prstClr val="black"/>
                </a:solidFill>
              </a:rPr>
              <a:t> </a:t>
            </a:r>
            <a:r>
              <a:rPr lang="it-IT" sz="2000" dirty="0" err="1">
                <a:solidFill>
                  <a:prstClr val="black"/>
                </a:solidFill>
              </a:rPr>
              <a:t>ir</a:t>
            </a:r>
            <a:r>
              <a:rPr lang="it-IT" sz="2000" dirty="0">
                <a:solidFill>
                  <a:prstClr val="black"/>
                </a:solidFill>
              </a:rPr>
              <a:t> al paraiso?</a:t>
            </a:r>
          </a:p>
          <a:p>
            <a:pPr algn="ctr" fontAlgn="base">
              <a:spcBef>
                <a:spcPct val="0"/>
              </a:spcBef>
              <a:spcAft>
                <a:spcPct val="0"/>
              </a:spcAft>
              <a:buFontTx/>
              <a:buChar char="-"/>
              <a:defRPr/>
            </a:pPr>
            <a:r>
              <a:rPr lang="it-IT" sz="2000" dirty="0">
                <a:solidFill>
                  <a:prstClr val="black"/>
                </a:solidFill>
              </a:rPr>
              <a:t>- </a:t>
            </a:r>
            <a:r>
              <a:rPr lang="it-IT" sz="2000" dirty="0" err="1">
                <a:solidFill>
                  <a:prstClr val="black"/>
                </a:solidFill>
              </a:rPr>
              <a:t>imagínese</a:t>
            </a:r>
            <a:r>
              <a:rPr lang="it-IT" sz="2000" dirty="0">
                <a:solidFill>
                  <a:prstClr val="black"/>
                </a:solidFill>
              </a:rPr>
              <a:t> si no, pero </a:t>
            </a:r>
            <a:r>
              <a:rPr lang="it-IT" sz="2000" dirty="0" err="1">
                <a:solidFill>
                  <a:prstClr val="black"/>
                </a:solidFill>
              </a:rPr>
              <a:t>debo</a:t>
            </a:r>
            <a:r>
              <a:rPr lang="it-IT" sz="2000" dirty="0">
                <a:solidFill>
                  <a:prstClr val="black"/>
                </a:solidFill>
              </a:rPr>
              <a:t> </a:t>
            </a:r>
            <a:r>
              <a:rPr lang="it-IT" sz="2000" dirty="0" err="1">
                <a:solidFill>
                  <a:prstClr val="black"/>
                </a:solidFill>
              </a:rPr>
              <a:t>ganármelo</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Si </a:t>
            </a:r>
            <a:r>
              <a:rPr lang="it-IT" sz="2000" dirty="0" err="1">
                <a:solidFill>
                  <a:prstClr val="black"/>
                </a:solidFill>
              </a:rPr>
              <a:t>tuvieras</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escoger</a:t>
            </a:r>
            <a:r>
              <a:rPr lang="it-IT" sz="2000" dirty="0">
                <a:solidFill>
                  <a:prstClr val="black"/>
                </a:solidFill>
              </a:rPr>
              <a:t> </a:t>
            </a:r>
            <a:r>
              <a:rPr lang="it-IT" sz="2000" dirty="0" err="1">
                <a:solidFill>
                  <a:prstClr val="black"/>
                </a:solidFill>
              </a:rPr>
              <a:t>entre</a:t>
            </a:r>
            <a:r>
              <a:rPr lang="it-IT" sz="2000" dirty="0">
                <a:solidFill>
                  <a:prstClr val="black"/>
                </a:solidFill>
              </a:rPr>
              <a:t> </a:t>
            </a:r>
            <a:r>
              <a:rPr lang="it-IT" sz="2000" dirty="0" err="1">
                <a:solidFill>
                  <a:prstClr val="black"/>
                </a:solidFill>
              </a:rPr>
              <a:t>curarte</a:t>
            </a:r>
            <a:r>
              <a:rPr lang="it-IT" sz="2000" dirty="0">
                <a:solidFill>
                  <a:prstClr val="black"/>
                </a:solidFill>
              </a:rPr>
              <a:t> o </a:t>
            </a:r>
            <a:r>
              <a:rPr lang="it-IT" sz="2000" dirty="0" err="1">
                <a:solidFill>
                  <a:prstClr val="black"/>
                </a:solidFill>
              </a:rPr>
              <a:t>ir</a:t>
            </a:r>
            <a:r>
              <a:rPr lang="it-IT" sz="2000" dirty="0">
                <a:solidFill>
                  <a:prstClr val="black"/>
                </a:solidFill>
              </a:rPr>
              <a:t> al paraiso, </a:t>
            </a:r>
            <a:r>
              <a:rPr lang="it-IT" sz="2000" dirty="0" err="1">
                <a:solidFill>
                  <a:prstClr val="black"/>
                </a:solidFill>
              </a:rPr>
              <a:t>que</a:t>
            </a:r>
            <a:r>
              <a:rPr lang="it-IT" sz="2000" dirty="0">
                <a:solidFill>
                  <a:prstClr val="black"/>
                </a:solidFill>
              </a:rPr>
              <a:t> </a:t>
            </a:r>
            <a:r>
              <a:rPr lang="it-IT" sz="2000" dirty="0" err="1">
                <a:solidFill>
                  <a:prstClr val="black"/>
                </a:solidFill>
              </a:rPr>
              <a:t>escogerías</a:t>
            </a:r>
            <a:r>
              <a:rPr lang="it-IT" sz="2000" dirty="0">
                <a:solidFill>
                  <a:prstClr val="black"/>
                </a:solidFill>
              </a:rPr>
              <a:t>?</a:t>
            </a:r>
          </a:p>
        </p:txBody>
      </p:sp>
      <p:pic>
        <p:nvPicPr>
          <p:cNvPr id="40"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2095085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27698" y="5751572"/>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759287" y="592255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381261" y="601362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09688" y="576593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481462" y="5730893"/>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252547" y="578333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484027" y="601761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00167" y="597699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643174" y="5286388"/>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677656"/>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TE GUSTARIA IR AL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Tx/>
              <a:buChar char="-"/>
              <a:defRPr/>
            </a:pPr>
            <a:r>
              <a:rPr lang="it-IT" sz="2000" dirty="0">
                <a:solidFill>
                  <a:prstClr val="black"/>
                </a:solidFill>
              </a:rPr>
              <a:t>Son </a:t>
            </a:r>
            <a:r>
              <a:rPr lang="it-IT" sz="2000" dirty="0" err="1">
                <a:solidFill>
                  <a:prstClr val="black"/>
                </a:solidFill>
              </a:rPr>
              <a:t>dos</a:t>
            </a:r>
            <a:r>
              <a:rPr lang="it-IT" sz="2000" dirty="0">
                <a:solidFill>
                  <a:prstClr val="black"/>
                </a:solidFill>
              </a:rPr>
              <a:t> </a:t>
            </a:r>
            <a:r>
              <a:rPr lang="it-IT" sz="2000" dirty="0" err="1">
                <a:solidFill>
                  <a:prstClr val="black"/>
                </a:solidFill>
              </a:rPr>
              <a:t>cosas</a:t>
            </a:r>
            <a:r>
              <a:rPr lang="it-IT" sz="2000" dirty="0">
                <a:solidFill>
                  <a:prstClr val="black"/>
                </a:solidFill>
              </a:rPr>
              <a:t> </a:t>
            </a:r>
            <a:r>
              <a:rPr lang="it-IT" sz="2000" dirty="0" err="1">
                <a:solidFill>
                  <a:prstClr val="black"/>
                </a:solidFill>
              </a:rPr>
              <a:t>distintas</a:t>
            </a:r>
            <a:r>
              <a:rPr lang="it-IT" sz="2000" dirty="0">
                <a:solidFill>
                  <a:prstClr val="black"/>
                </a:solidFill>
              </a:rPr>
              <a:t>, la </a:t>
            </a:r>
            <a:r>
              <a:rPr lang="it-IT" sz="2000" dirty="0" err="1">
                <a:solidFill>
                  <a:prstClr val="black"/>
                </a:solidFill>
              </a:rPr>
              <a:t>primera</a:t>
            </a:r>
            <a:r>
              <a:rPr lang="it-IT" sz="2000" dirty="0">
                <a:solidFill>
                  <a:prstClr val="black"/>
                </a:solidFill>
              </a:rPr>
              <a:t> </a:t>
            </a:r>
            <a:r>
              <a:rPr lang="it-IT" sz="2000" dirty="0" err="1">
                <a:solidFill>
                  <a:prstClr val="black"/>
                </a:solidFill>
              </a:rPr>
              <a:t>vivir</a:t>
            </a:r>
            <a:r>
              <a:rPr lang="it-IT" sz="2000" dirty="0">
                <a:solidFill>
                  <a:prstClr val="black"/>
                </a:solidFill>
              </a:rPr>
              <a:t> para </a:t>
            </a:r>
            <a:r>
              <a:rPr lang="it-IT" sz="2000" dirty="0" err="1">
                <a:solidFill>
                  <a:prstClr val="black"/>
                </a:solidFill>
              </a:rPr>
              <a:t>el</a:t>
            </a:r>
            <a:r>
              <a:rPr lang="it-IT" sz="2000" dirty="0">
                <a:solidFill>
                  <a:prstClr val="black"/>
                </a:solidFill>
              </a:rPr>
              <a:t> </a:t>
            </a:r>
            <a:r>
              <a:rPr lang="it-IT" sz="2000" dirty="0" err="1">
                <a:solidFill>
                  <a:prstClr val="black"/>
                </a:solidFill>
              </a:rPr>
              <a:t>Señor</a:t>
            </a:r>
            <a:r>
              <a:rPr lang="it-IT" sz="2000" dirty="0">
                <a:solidFill>
                  <a:prstClr val="black"/>
                </a:solidFill>
              </a:rPr>
              <a:t> o morir para </a:t>
            </a:r>
            <a:r>
              <a:rPr lang="it-IT" sz="2000" dirty="0" err="1">
                <a:solidFill>
                  <a:prstClr val="black"/>
                </a:solidFill>
              </a:rPr>
              <a:t>ir</a:t>
            </a:r>
            <a:r>
              <a:rPr lang="it-IT" sz="2000" dirty="0">
                <a:solidFill>
                  <a:prstClr val="black"/>
                </a:solidFill>
              </a:rPr>
              <a:t> al </a:t>
            </a:r>
            <a:r>
              <a:rPr lang="it-IT" sz="2000" dirty="0" err="1">
                <a:solidFill>
                  <a:prstClr val="black"/>
                </a:solidFill>
              </a:rPr>
              <a:t>Señor</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La </a:t>
            </a:r>
            <a:r>
              <a:rPr lang="it-IT" sz="2000" dirty="0" err="1">
                <a:solidFill>
                  <a:prstClr val="black"/>
                </a:solidFill>
              </a:rPr>
              <a:t>primera</a:t>
            </a:r>
            <a:r>
              <a:rPr lang="it-IT" sz="2000" dirty="0">
                <a:solidFill>
                  <a:prstClr val="black"/>
                </a:solidFill>
              </a:rPr>
              <a:t> me gusta, pero </a:t>
            </a:r>
            <a:r>
              <a:rPr lang="it-IT" sz="2000" dirty="0" err="1">
                <a:solidFill>
                  <a:prstClr val="black"/>
                </a:solidFill>
              </a:rPr>
              <a:t>mucho</a:t>
            </a:r>
            <a:r>
              <a:rPr lang="it-IT" sz="2000" dirty="0">
                <a:solidFill>
                  <a:prstClr val="black"/>
                </a:solidFill>
              </a:rPr>
              <a:t> </a:t>
            </a:r>
            <a:r>
              <a:rPr lang="it-IT" sz="2000" dirty="0" err="1">
                <a:solidFill>
                  <a:prstClr val="black"/>
                </a:solidFill>
              </a:rPr>
              <a:t>más</a:t>
            </a:r>
            <a:r>
              <a:rPr lang="it-IT" sz="2000" dirty="0">
                <a:solidFill>
                  <a:prstClr val="black"/>
                </a:solidFill>
              </a:rPr>
              <a:t> la </a:t>
            </a:r>
            <a:r>
              <a:rPr lang="it-IT" sz="2000" dirty="0" err="1">
                <a:solidFill>
                  <a:prstClr val="black"/>
                </a:solidFill>
              </a:rPr>
              <a:t>segunda</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Pero </a:t>
            </a:r>
            <a:r>
              <a:rPr lang="it-IT" sz="2000" dirty="0" err="1">
                <a:solidFill>
                  <a:prstClr val="black"/>
                </a:solidFill>
              </a:rPr>
              <a:t>quién</a:t>
            </a:r>
            <a:r>
              <a:rPr lang="it-IT" sz="2000" dirty="0">
                <a:solidFill>
                  <a:prstClr val="black"/>
                </a:solidFill>
              </a:rPr>
              <a:t> me </a:t>
            </a:r>
            <a:r>
              <a:rPr lang="it-IT" sz="2000" dirty="0" err="1">
                <a:solidFill>
                  <a:prstClr val="black"/>
                </a:solidFill>
              </a:rPr>
              <a:t>asegura</a:t>
            </a:r>
            <a:r>
              <a:rPr lang="it-IT" sz="2000" dirty="0">
                <a:solidFill>
                  <a:prstClr val="black"/>
                </a:solidFill>
              </a:rPr>
              <a:t> </a:t>
            </a:r>
            <a:r>
              <a:rPr lang="it-IT" sz="2000" dirty="0" err="1">
                <a:solidFill>
                  <a:prstClr val="black"/>
                </a:solidFill>
              </a:rPr>
              <a:t>el</a:t>
            </a:r>
            <a:r>
              <a:rPr lang="it-IT" sz="2000" dirty="0">
                <a:solidFill>
                  <a:prstClr val="black"/>
                </a:solidFill>
              </a:rPr>
              <a:t> paraiso </a:t>
            </a:r>
            <a:r>
              <a:rPr lang="it-IT" sz="2000" dirty="0" err="1">
                <a:solidFill>
                  <a:prstClr val="black"/>
                </a:solidFill>
              </a:rPr>
              <a:t>después</a:t>
            </a:r>
            <a:r>
              <a:rPr lang="it-IT" sz="2000" dirty="0">
                <a:solidFill>
                  <a:prstClr val="black"/>
                </a:solidFill>
              </a:rPr>
              <a:t> de tanto </a:t>
            </a:r>
            <a:r>
              <a:rPr lang="it-IT" sz="2000" dirty="0" err="1">
                <a:solidFill>
                  <a:prstClr val="black"/>
                </a:solidFill>
              </a:rPr>
              <a:t>que</a:t>
            </a:r>
            <a:r>
              <a:rPr lang="it-IT" sz="2000" dirty="0">
                <a:solidFill>
                  <a:prstClr val="black"/>
                </a:solidFill>
              </a:rPr>
              <a:t> </a:t>
            </a:r>
            <a:r>
              <a:rPr lang="it-IT" sz="2000" dirty="0" err="1">
                <a:solidFill>
                  <a:prstClr val="black"/>
                </a:solidFill>
              </a:rPr>
              <a:t>he</a:t>
            </a:r>
            <a:r>
              <a:rPr lang="it-IT" sz="2000" dirty="0">
                <a:solidFill>
                  <a:prstClr val="black"/>
                </a:solidFill>
              </a:rPr>
              <a:t> </a:t>
            </a:r>
            <a:r>
              <a:rPr lang="it-IT" sz="2000" dirty="0" err="1">
                <a:solidFill>
                  <a:prstClr val="black"/>
                </a:solidFill>
              </a:rPr>
              <a:t>pecado</a:t>
            </a:r>
            <a:r>
              <a:rPr lang="it-IT" sz="2000" dirty="0">
                <a:solidFill>
                  <a:prstClr val="black"/>
                </a:solidFill>
              </a:rPr>
              <a:t>?</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263546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285992"/>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178425"/>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554545"/>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Me </a:t>
            </a:r>
            <a:r>
              <a:rPr lang="it-IT" sz="2000" dirty="0" err="1">
                <a:solidFill>
                  <a:prstClr val="black"/>
                </a:solidFill>
              </a:rPr>
              <a:t>entró</a:t>
            </a:r>
            <a:r>
              <a:rPr lang="it-IT" sz="2000" dirty="0">
                <a:solidFill>
                  <a:prstClr val="black"/>
                </a:solidFill>
              </a:rPr>
              <a:t> </a:t>
            </a:r>
            <a:r>
              <a:rPr lang="it-IT" sz="2000" dirty="0" err="1">
                <a:solidFill>
                  <a:prstClr val="black"/>
                </a:solidFill>
              </a:rPr>
              <a:t>enseguida</a:t>
            </a:r>
            <a:r>
              <a:rPr lang="it-IT" sz="2000" dirty="0">
                <a:solidFill>
                  <a:prstClr val="black"/>
                </a:solidFill>
              </a:rPr>
              <a:t> enorme </a:t>
            </a:r>
            <a:r>
              <a:rPr lang="it-IT" sz="2000" dirty="0" err="1">
                <a:solidFill>
                  <a:prstClr val="black"/>
                </a:solidFill>
              </a:rPr>
              <a:t>curiosidad</a:t>
            </a:r>
            <a:r>
              <a:rPr lang="it-IT" sz="2000" dirty="0">
                <a:solidFill>
                  <a:prstClr val="black"/>
                </a:solidFill>
              </a:rPr>
              <a:t> por </a:t>
            </a:r>
            <a:r>
              <a:rPr lang="it-IT" sz="2000" dirty="0" err="1">
                <a:solidFill>
                  <a:prstClr val="black"/>
                </a:solidFill>
              </a:rPr>
              <a:t>conocer</a:t>
            </a:r>
            <a:r>
              <a:rPr lang="it-IT" sz="2000" dirty="0">
                <a:solidFill>
                  <a:prstClr val="black"/>
                </a:solidFill>
              </a:rPr>
              <a:t> a </a:t>
            </a:r>
            <a:r>
              <a:rPr lang="it-IT" sz="2000" dirty="0" err="1">
                <a:solidFill>
                  <a:prstClr val="black"/>
                </a:solidFill>
              </a:rPr>
              <a:t>quien</a:t>
            </a:r>
            <a:r>
              <a:rPr lang="it-IT" sz="2000" dirty="0">
                <a:solidFill>
                  <a:prstClr val="black"/>
                </a:solidFill>
              </a:rPr>
              <a:t> con tanto ardor y </a:t>
            </a:r>
            <a:r>
              <a:rPr lang="it-IT" sz="2000" dirty="0" err="1">
                <a:solidFill>
                  <a:prstClr val="black"/>
                </a:solidFill>
              </a:rPr>
              <a:t>pericia</a:t>
            </a:r>
            <a:r>
              <a:rPr lang="it-IT" sz="2000" dirty="0">
                <a:solidFill>
                  <a:prstClr val="black"/>
                </a:solidFill>
              </a:rPr>
              <a:t> era </a:t>
            </a:r>
            <a:r>
              <a:rPr lang="it-IT" sz="2000" dirty="0" err="1">
                <a:solidFill>
                  <a:prstClr val="black"/>
                </a:solidFill>
              </a:rPr>
              <a:t>capaz</a:t>
            </a:r>
            <a:r>
              <a:rPr lang="it-IT" sz="2000" dirty="0">
                <a:solidFill>
                  <a:prstClr val="black"/>
                </a:solidFill>
              </a:rPr>
              <a:t> de </a:t>
            </a:r>
            <a:r>
              <a:rPr lang="it-IT" sz="2000" dirty="0" err="1">
                <a:solidFill>
                  <a:prstClr val="black"/>
                </a:solidFill>
              </a:rPr>
              <a:t>dirigir</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juego</a:t>
            </a:r>
            <a:r>
              <a:rPr lang="it-IT" sz="2000" dirty="0">
                <a:solidFill>
                  <a:prstClr val="black"/>
                </a:solidFill>
              </a:rPr>
              <a:t> en medio de </a:t>
            </a:r>
            <a:r>
              <a:rPr lang="it-IT" sz="2000" dirty="0" err="1">
                <a:solidFill>
                  <a:prstClr val="black"/>
                </a:solidFill>
              </a:rPr>
              <a:t>tan</a:t>
            </a:r>
            <a:r>
              <a:rPr lang="it-IT" sz="2000" dirty="0">
                <a:solidFill>
                  <a:prstClr val="black"/>
                </a:solidFill>
              </a:rPr>
              <a:t> gran </a:t>
            </a:r>
            <a:r>
              <a:rPr lang="it-IT" sz="2000" dirty="0" err="1">
                <a:solidFill>
                  <a:prstClr val="black"/>
                </a:solidFill>
              </a:rPr>
              <a:t>alboroto</a:t>
            </a:r>
            <a:r>
              <a:rPr lang="it-IT" sz="2000" dirty="0">
                <a:solidFill>
                  <a:prstClr val="black"/>
                </a:solidFill>
              </a:rPr>
              <a:t>. </a:t>
            </a:r>
            <a:r>
              <a:rPr lang="it-IT" sz="2000" dirty="0" err="1">
                <a:solidFill>
                  <a:prstClr val="black"/>
                </a:solidFill>
              </a:rPr>
              <a:t>Viendo</a:t>
            </a:r>
            <a:r>
              <a:rPr lang="it-IT" sz="2000" dirty="0">
                <a:solidFill>
                  <a:prstClr val="black"/>
                </a:solidFill>
              </a:rPr>
              <a:t> </a:t>
            </a:r>
            <a:r>
              <a:rPr lang="it-IT" sz="2000" dirty="0" err="1">
                <a:solidFill>
                  <a:prstClr val="black"/>
                </a:solidFill>
              </a:rPr>
              <a:t>que</a:t>
            </a:r>
            <a:r>
              <a:rPr lang="it-IT" sz="2000" dirty="0">
                <a:solidFill>
                  <a:prstClr val="black"/>
                </a:solidFill>
              </a:rPr>
              <a:t>, se </a:t>
            </a:r>
            <a:r>
              <a:rPr lang="it-IT" sz="2000" dirty="0" err="1">
                <a:solidFill>
                  <a:prstClr val="black"/>
                </a:solidFill>
              </a:rPr>
              <a:t>habían</a:t>
            </a:r>
            <a:r>
              <a:rPr lang="it-IT" sz="2000" dirty="0">
                <a:solidFill>
                  <a:prstClr val="black"/>
                </a:solidFill>
              </a:rPr>
              <a:t> </a:t>
            </a:r>
            <a:r>
              <a:rPr lang="it-IT" sz="2000" dirty="0" err="1">
                <a:solidFill>
                  <a:prstClr val="black"/>
                </a:solidFill>
              </a:rPr>
              <a:t>reunido</a:t>
            </a:r>
            <a:r>
              <a:rPr lang="it-IT" sz="2000" dirty="0">
                <a:solidFill>
                  <a:prstClr val="black"/>
                </a:solidFill>
              </a:rPr>
              <a:t> </a:t>
            </a:r>
            <a:r>
              <a:rPr lang="it-IT" sz="2000" dirty="0" err="1">
                <a:solidFill>
                  <a:prstClr val="black"/>
                </a:solidFill>
              </a:rPr>
              <a:t>todos</a:t>
            </a:r>
            <a:r>
              <a:rPr lang="it-IT" sz="2000" dirty="0">
                <a:solidFill>
                  <a:prstClr val="black"/>
                </a:solidFill>
              </a:rPr>
              <a:t> </a:t>
            </a:r>
            <a:r>
              <a:rPr lang="it-IT" sz="2000" dirty="0" err="1">
                <a:solidFill>
                  <a:prstClr val="black"/>
                </a:solidFill>
              </a:rPr>
              <a:t>alrededor</a:t>
            </a:r>
            <a:r>
              <a:rPr lang="it-IT" sz="2000" dirty="0">
                <a:solidFill>
                  <a:prstClr val="black"/>
                </a:solidFill>
              </a:rPr>
              <a:t> del </a:t>
            </a:r>
            <a:r>
              <a:rPr lang="it-IT" sz="2000" dirty="0" err="1">
                <a:solidFill>
                  <a:prstClr val="black"/>
                </a:solidFill>
              </a:rPr>
              <a:t>que</a:t>
            </a:r>
            <a:r>
              <a:rPr lang="it-IT" sz="2000" dirty="0">
                <a:solidFill>
                  <a:prstClr val="black"/>
                </a:solidFill>
              </a:rPr>
              <a:t> </a:t>
            </a:r>
            <a:r>
              <a:rPr lang="it-IT" sz="2000" dirty="0" err="1">
                <a:solidFill>
                  <a:prstClr val="black"/>
                </a:solidFill>
              </a:rPr>
              <a:t>les</a:t>
            </a:r>
            <a:r>
              <a:rPr lang="it-IT" sz="2000" dirty="0">
                <a:solidFill>
                  <a:prstClr val="black"/>
                </a:solidFill>
              </a:rPr>
              <a:t> </a:t>
            </a:r>
            <a:r>
              <a:rPr lang="it-IT" sz="2000" dirty="0" err="1">
                <a:solidFill>
                  <a:prstClr val="black"/>
                </a:solidFill>
              </a:rPr>
              <a:t>hacía</a:t>
            </a:r>
            <a:r>
              <a:rPr lang="it-IT" sz="2000" dirty="0">
                <a:solidFill>
                  <a:prstClr val="black"/>
                </a:solidFill>
              </a:rPr>
              <a:t> de </a:t>
            </a:r>
            <a:r>
              <a:rPr lang="it-IT" sz="2000" dirty="0" err="1">
                <a:solidFill>
                  <a:prstClr val="black"/>
                </a:solidFill>
              </a:rPr>
              <a:t>jefe</a:t>
            </a:r>
            <a:r>
              <a:rPr lang="it-IT" sz="2000" dirty="0">
                <a:solidFill>
                  <a:prstClr val="black"/>
                </a:solidFill>
              </a:rPr>
              <a:t>, </a:t>
            </a:r>
            <a:r>
              <a:rPr lang="it-IT" sz="2000" dirty="0" err="1">
                <a:solidFill>
                  <a:prstClr val="black"/>
                </a:solidFill>
              </a:rPr>
              <a:t>aproveché</a:t>
            </a:r>
            <a:r>
              <a:rPr lang="it-IT" sz="2000" dirty="0">
                <a:solidFill>
                  <a:prstClr val="black"/>
                </a:solidFill>
              </a:rPr>
              <a:t> la </a:t>
            </a:r>
            <a:r>
              <a:rPr lang="it-IT" sz="2000" dirty="0" err="1">
                <a:solidFill>
                  <a:prstClr val="black"/>
                </a:solidFill>
              </a:rPr>
              <a:t>ocasión</a:t>
            </a:r>
            <a:r>
              <a:rPr lang="it-IT" sz="2000" dirty="0">
                <a:solidFill>
                  <a:prstClr val="black"/>
                </a:solidFill>
              </a:rPr>
              <a:t> por </a:t>
            </a:r>
            <a:r>
              <a:rPr lang="it-IT" sz="2000" dirty="0" err="1">
                <a:solidFill>
                  <a:prstClr val="black"/>
                </a:solidFill>
              </a:rPr>
              <a:t>los</a:t>
            </a:r>
            <a:r>
              <a:rPr lang="it-IT" sz="2000" dirty="0">
                <a:solidFill>
                  <a:prstClr val="black"/>
                </a:solidFill>
              </a:rPr>
              <a:t> </a:t>
            </a:r>
            <a:r>
              <a:rPr lang="it-IT" sz="2000" dirty="0" err="1">
                <a:solidFill>
                  <a:prstClr val="black"/>
                </a:solidFill>
              </a:rPr>
              <a:t>pelos</a:t>
            </a:r>
            <a:r>
              <a:rPr lang="it-IT" sz="2000" dirty="0">
                <a:solidFill>
                  <a:prstClr val="black"/>
                </a:solidFill>
              </a:rPr>
              <a:t> y de un salto me </a:t>
            </a:r>
            <a:r>
              <a:rPr lang="it-IT" sz="2000" dirty="0" err="1">
                <a:solidFill>
                  <a:prstClr val="black"/>
                </a:solidFill>
              </a:rPr>
              <a:t>coloqué</a:t>
            </a:r>
            <a:r>
              <a:rPr lang="it-IT" sz="2000" dirty="0">
                <a:solidFill>
                  <a:prstClr val="black"/>
                </a:solidFill>
              </a:rPr>
              <a:t> en medio de </a:t>
            </a:r>
            <a:r>
              <a:rPr lang="it-IT" sz="2000" dirty="0" err="1">
                <a:solidFill>
                  <a:prstClr val="black"/>
                </a:solidFill>
              </a:rPr>
              <a:t>ellos</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41009493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500298"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TE GUSTARIA IR AL PARAISO?</a:t>
            </a:r>
          </a:p>
          <a:p>
            <a:pPr algn="ctr" fontAlgn="base">
              <a:spcBef>
                <a:spcPct val="0"/>
              </a:spcBef>
              <a:spcAft>
                <a:spcPct val="0"/>
              </a:spcAft>
              <a:buFontTx/>
              <a:buChar char="-"/>
              <a:defRPr/>
            </a:pPr>
            <a:r>
              <a:rPr lang="it-IT" sz="2000" dirty="0" err="1">
                <a:solidFill>
                  <a:prstClr val="black"/>
                </a:solidFill>
              </a:rPr>
              <a:t>Haciéndote</a:t>
            </a:r>
            <a:r>
              <a:rPr lang="it-IT" sz="2000" dirty="0">
                <a:solidFill>
                  <a:prstClr val="black"/>
                </a:solidFill>
              </a:rPr>
              <a:t> </a:t>
            </a:r>
            <a:r>
              <a:rPr lang="it-IT" sz="2000" dirty="0" err="1">
                <a:solidFill>
                  <a:prstClr val="black"/>
                </a:solidFill>
              </a:rPr>
              <a:t>esta</a:t>
            </a:r>
            <a:r>
              <a:rPr lang="it-IT" sz="2000" dirty="0">
                <a:solidFill>
                  <a:prstClr val="black"/>
                </a:solidFill>
              </a:rPr>
              <a:t> </a:t>
            </a:r>
            <a:r>
              <a:rPr lang="it-IT" sz="2000" dirty="0" err="1">
                <a:solidFill>
                  <a:prstClr val="black"/>
                </a:solidFill>
              </a:rPr>
              <a:t>propuesta</a:t>
            </a:r>
            <a:r>
              <a:rPr lang="it-IT" sz="2000" dirty="0">
                <a:solidFill>
                  <a:prstClr val="black"/>
                </a:solidFill>
              </a:rPr>
              <a:t> </a:t>
            </a:r>
            <a:r>
              <a:rPr lang="it-IT" sz="2000" dirty="0" err="1">
                <a:solidFill>
                  <a:prstClr val="black"/>
                </a:solidFill>
              </a:rPr>
              <a:t>estoy</a:t>
            </a:r>
            <a:r>
              <a:rPr lang="it-IT" sz="2000" dirty="0">
                <a:solidFill>
                  <a:prstClr val="black"/>
                </a:solidFill>
              </a:rPr>
              <a:t> </a:t>
            </a:r>
            <a:r>
              <a:rPr lang="it-IT" sz="2000" dirty="0" err="1">
                <a:solidFill>
                  <a:prstClr val="black"/>
                </a:solidFill>
              </a:rPr>
              <a:t>seguro</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irías</a:t>
            </a:r>
            <a:r>
              <a:rPr lang="it-IT" sz="2000" dirty="0">
                <a:solidFill>
                  <a:prstClr val="black"/>
                </a:solidFill>
              </a:rPr>
              <a:t> al paraiso, pero no </a:t>
            </a:r>
            <a:r>
              <a:rPr lang="it-IT" sz="2000" dirty="0" err="1">
                <a:solidFill>
                  <a:prstClr val="black"/>
                </a:solidFill>
              </a:rPr>
              <a:t>quiero</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nos</a:t>
            </a:r>
            <a:r>
              <a:rPr lang="it-IT" sz="2000" dirty="0">
                <a:solidFill>
                  <a:prstClr val="black"/>
                </a:solidFill>
              </a:rPr>
              <a:t> </a:t>
            </a:r>
            <a:r>
              <a:rPr lang="it-IT" sz="2000" dirty="0" err="1">
                <a:solidFill>
                  <a:prstClr val="black"/>
                </a:solidFill>
              </a:rPr>
              <a:t>abandones</a:t>
            </a:r>
            <a:r>
              <a:rPr lang="it-IT" sz="2000" dirty="0">
                <a:solidFill>
                  <a:prstClr val="black"/>
                </a:solidFill>
              </a:rPr>
              <a:t>.</a:t>
            </a:r>
          </a:p>
          <a:p>
            <a:pPr algn="ctr" fontAlgn="base">
              <a:spcBef>
                <a:spcPct val="0"/>
              </a:spcBef>
              <a:spcAft>
                <a:spcPct val="0"/>
              </a:spcAft>
              <a:buFontTx/>
              <a:buChar char="-"/>
              <a:defRPr/>
            </a:pPr>
            <a:r>
              <a:rPr lang="it-IT" sz="2000" dirty="0" err="1">
                <a:solidFill>
                  <a:prstClr val="black"/>
                </a:solidFill>
              </a:rPr>
              <a:t>-como</a:t>
            </a:r>
            <a:r>
              <a:rPr lang="it-IT" sz="2000" dirty="0">
                <a:solidFill>
                  <a:prstClr val="black"/>
                </a:solidFill>
              </a:rPr>
              <a:t> </a:t>
            </a:r>
            <a:r>
              <a:rPr lang="it-IT" sz="2000" dirty="0" err="1">
                <a:solidFill>
                  <a:prstClr val="black"/>
                </a:solidFill>
              </a:rPr>
              <a:t>puedo</a:t>
            </a:r>
            <a:r>
              <a:rPr lang="it-IT" sz="2000" dirty="0">
                <a:solidFill>
                  <a:prstClr val="black"/>
                </a:solidFill>
              </a:rPr>
              <a:t> </a:t>
            </a:r>
            <a:r>
              <a:rPr lang="it-IT" sz="2000" dirty="0" err="1">
                <a:solidFill>
                  <a:prstClr val="black"/>
                </a:solidFill>
              </a:rPr>
              <a:t>ser</a:t>
            </a:r>
            <a:r>
              <a:rPr lang="it-IT" sz="2000" dirty="0">
                <a:solidFill>
                  <a:prstClr val="black"/>
                </a:solidFill>
              </a:rPr>
              <a:t> </a:t>
            </a:r>
            <a:r>
              <a:rPr lang="it-IT" sz="2000" dirty="0" err="1">
                <a:solidFill>
                  <a:prstClr val="black"/>
                </a:solidFill>
              </a:rPr>
              <a:t>digno</a:t>
            </a:r>
            <a:r>
              <a:rPr lang="it-IT" sz="2000" dirty="0">
                <a:solidFill>
                  <a:prstClr val="black"/>
                </a:solidFill>
              </a:rPr>
              <a:t> del paraiso?</a:t>
            </a:r>
          </a:p>
          <a:p>
            <a:pPr algn="ctr" fontAlgn="base">
              <a:spcBef>
                <a:spcPct val="0"/>
              </a:spcBef>
              <a:spcAft>
                <a:spcPct val="0"/>
              </a:spcAft>
              <a:buFontTx/>
              <a:buChar char="-"/>
              <a:defRPr/>
            </a:pPr>
            <a:r>
              <a:rPr lang="it-IT" sz="2000" dirty="0">
                <a:solidFill>
                  <a:prstClr val="black"/>
                </a:solidFill>
              </a:rPr>
              <a:t>Lo </a:t>
            </a:r>
            <a:r>
              <a:rPr lang="it-IT" sz="2000" dirty="0" err="1">
                <a:solidFill>
                  <a:prstClr val="black"/>
                </a:solidFill>
              </a:rPr>
              <a:t>seras</a:t>
            </a:r>
            <a:r>
              <a:rPr lang="it-IT" sz="2000" dirty="0">
                <a:solidFill>
                  <a:prstClr val="black"/>
                </a:solidFill>
              </a:rPr>
              <a:t> por </a:t>
            </a:r>
            <a:r>
              <a:rPr lang="it-IT" sz="2000" dirty="0" err="1">
                <a:solidFill>
                  <a:prstClr val="black"/>
                </a:solidFill>
              </a:rPr>
              <a:t>los</a:t>
            </a:r>
            <a:r>
              <a:rPr lang="it-IT" sz="2000" dirty="0">
                <a:solidFill>
                  <a:prstClr val="black"/>
                </a:solidFill>
              </a:rPr>
              <a:t> </a:t>
            </a:r>
            <a:r>
              <a:rPr lang="it-IT" sz="2000" dirty="0" err="1">
                <a:solidFill>
                  <a:prstClr val="black"/>
                </a:solidFill>
              </a:rPr>
              <a:t>meritos</a:t>
            </a:r>
            <a:r>
              <a:rPr lang="it-IT" sz="2000" dirty="0">
                <a:solidFill>
                  <a:prstClr val="black"/>
                </a:solidFill>
              </a:rPr>
              <a:t> de la </a:t>
            </a:r>
            <a:r>
              <a:rPr lang="it-IT" sz="2000" dirty="0" err="1">
                <a:solidFill>
                  <a:prstClr val="black"/>
                </a:solidFill>
              </a:rPr>
              <a:t>pasión</a:t>
            </a:r>
            <a:r>
              <a:rPr lang="it-IT" sz="2000" dirty="0">
                <a:solidFill>
                  <a:prstClr val="black"/>
                </a:solidFill>
              </a:rPr>
              <a:t> de </a:t>
            </a:r>
            <a:r>
              <a:rPr lang="it-IT" sz="2000" dirty="0" err="1">
                <a:solidFill>
                  <a:prstClr val="black"/>
                </a:solidFill>
              </a:rPr>
              <a:t>jesús</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murió</a:t>
            </a:r>
            <a:r>
              <a:rPr lang="it-IT" sz="2000" dirty="0">
                <a:solidFill>
                  <a:prstClr val="black"/>
                </a:solidFill>
              </a:rPr>
              <a:t> por </a:t>
            </a:r>
            <a:r>
              <a:rPr lang="it-IT" sz="2000" dirty="0" err="1">
                <a:solidFill>
                  <a:prstClr val="black"/>
                </a:solidFill>
              </a:rPr>
              <a:t>nosotros</a:t>
            </a:r>
            <a:r>
              <a:rPr lang="it-IT" sz="2000" dirty="0">
                <a:solidFill>
                  <a:prstClr val="black"/>
                </a:solidFill>
              </a:rPr>
              <a:t>, por ti, por cada uno.</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283916228"/>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500298"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TE GUSTARIA IR AL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Tx/>
              <a:buChar char="-"/>
              <a:defRPr/>
            </a:pPr>
            <a:r>
              <a:rPr lang="it-IT" sz="2000" dirty="0" err="1">
                <a:solidFill>
                  <a:prstClr val="black"/>
                </a:solidFill>
              </a:rPr>
              <a:t>Entonces</a:t>
            </a:r>
            <a:r>
              <a:rPr lang="it-IT" sz="2000" dirty="0">
                <a:solidFill>
                  <a:prstClr val="black"/>
                </a:solidFill>
              </a:rPr>
              <a:t> ire al paraiso?</a:t>
            </a:r>
          </a:p>
          <a:p>
            <a:pPr algn="ctr" fontAlgn="base">
              <a:spcBef>
                <a:spcPct val="0"/>
              </a:spcBef>
              <a:spcAft>
                <a:spcPct val="0"/>
              </a:spcAft>
              <a:buFontTx/>
              <a:buChar char="-"/>
              <a:defRPr/>
            </a:pPr>
            <a:r>
              <a:rPr lang="it-IT" sz="2000" dirty="0">
                <a:solidFill>
                  <a:prstClr val="black"/>
                </a:solidFill>
              </a:rPr>
              <a:t>Si, </a:t>
            </a:r>
            <a:r>
              <a:rPr lang="it-IT" sz="2000" dirty="0" err="1">
                <a:solidFill>
                  <a:prstClr val="black"/>
                </a:solidFill>
              </a:rPr>
              <a:t>cuando</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Señor</a:t>
            </a:r>
            <a:r>
              <a:rPr lang="it-IT" sz="2000" dirty="0">
                <a:solidFill>
                  <a:prstClr val="black"/>
                </a:solidFill>
              </a:rPr>
              <a:t> lo </a:t>
            </a:r>
            <a:r>
              <a:rPr lang="it-IT" sz="2000" dirty="0" err="1">
                <a:solidFill>
                  <a:prstClr val="black"/>
                </a:solidFill>
              </a:rPr>
              <a:t>quiera</a:t>
            </a:r>
            <a:r>
              <a:rPr lang="it-IT" sz="2000" dirty="0">
                <a:solidFill>
                  <a:prstClr val="black"/>
                </a:solidFill>
              </a:rPr>
              <a:t>.</a:t>
            </a:r>
          </a:p>
          <a:p>
            <a:pPr algn="ctr" fontAlgn="base">
              <a:spcBef>
                <a:spcPct val="0"/>
              </a:spcBef>
              <a:spcAft>
                <a:spcPct val="0"/>
              </a:spcAft>
              <a:buFontTx/>
              <a:buChar char="-"/>
              <a:defRPr/>
            </a:pPr>
            <a:r>
              <a:rPr lang="it-IT" sz="2000" dirty="0">
                <a:solidFill>
                  <a:prstClr val="black"/>
                </a:solidFill>
              </a:rPr>
              <a:t>Francisco, </a:t>
            </a:r>
            <a:r>
              <a:rPr lang="it-IT" sz="2000" dirty="0" err="1">
                <a:solidFill>
                  <a:prstClr val="black"/>
                </a:solidFill>
              </a:rPr>
              <a:t>lleno</a:t>
            </a:r>
            <a:r>
              <a:rPr lang="it-IT" sz="2000" dirty="0">
                <a:solidFill>
                  <a:prstClr val="black"/>
                </a:solidFill>
              </a:rPr>
              <a:t> de </a:t>
            </a:r>
            <a:r>
              <a:rPr lang="it-IT" sz="2000" dirty="0" err="1">
                <a:solidFill>
                  <a:prstClr val="black"/>
                </a:solidFill>
              </a:rPr>
              <a:t>felicidad</a:t>
            </a:r>
            <a:r>
              <a:rPr lang="it-IT" sz="2000" dirty="0">
                <a:solidFill>
                  <a:prstClr val="black"/>
                </a:solidFill>
              </a:rPr>
              <a:t>, dice:</a:t>
            </a:r>
            <a:br>
              <a:rPr lang="it-IT" sz="2000" dirty="0">
                <a:solidFill>
                  <a:prstClr val="black"/>
                </a:solidFill>
              </a:rPr>
            </a:br>
            <a:r>
              <a:rPr lang="it-IT" sz="2000" dirty="0" err="1">
                <a:solidFill>
                  <a:prstClr val="black"/>
                </a:solidFill>
              </a:rPr>
              <a:t>trato</a:t>
            </a:r>
            <a:r>
              <a:rPr lang="it-IT" sz="2000" dirty="0">
                <a:solidFill>
                  <a:prstClr val="black"/>
                </a:solidFill>
              </a:rPr>
              <a:t> </a:t>
            </a:r>
            <a:r>
              <a:rPr lang="it-IT" sz="2000" dirty="0" err="1">
                <a:solidFill>
                  <a:prstClr val="black"/>
                </a:solidFill>
              </a:rPr>
              <a:t>hecho</a:t>
            </a:r>
            <a:r>
              <a:rPr lang="it-IT" sz="2000" dirty="0">
                <a:solidFill>
                  <a:prstClr val="black"/>
                </a:solidFill>
              </a:rPr>
              <a:t>!  </a:t>
            </a:r>
            <a:r>
              <a:rPr lang="it-IT" sz="2000" dirty="0" err="1">
                <a:solidFill>
                  <a:prstClr val="black"/>
                </a:solidFill>
              </a:rPr>
              <a:t>El</a:t>
            </a:r>
            <a:r>
              <a:rPr lang="it-IT" sz="2000" dirty="0">
                <a:solidFill>
                  <a:prstClr val="black"/>
                </a:solidFill>
              </a:rPr>
              <a:t> paraiso y no </a:t>
            </a:r>
            <a:r>
              <a:rPr lang="it-IT" sz="2000" dirty="0" err="1">
                <a:solidFill>
                  <a:prstClr val="black"/>
                </a:solidFill>
              </a:rPr>
              <a:t>otro</a:t>
            </a:r>
            <a:r>
              <a:rPr lang="it-IT" sz="2000" dirty="0">
                <a:solidFill>
                  <a:prstClr val="black"/>
                </a:solidFill>
              </a:rPr>
              <a:t>, solo </a:t>
            </a:r>
            <a:r>
              <a:rPr lang="it-IT" sz="2000" dirty="0" err="1">
                <a:solidFill>
                  <a:prstClr val="black"/>
                </a:solidFill>
              </a:rPr>
              <a:t>quiero</a:t>
            </a:r>
            <a:r>
              <a:rPr lang="it-IT" sz="2000" dirty="0">
                <a:solidFill>
                  <a:prstClr val="black"/>
                </a:solidFill>
              </a:rPr>
              <a:t> </a:t>
            </a:r>
            <a:r>
              <a:rPr lang="it-IT" sz="2000" dirty="0" err="1">
                <a:solidFill>
                  <a:prstClr val="black"/>
                </a:solidFill>
              </a:rPr>
              <a:t>oir</a:t>
            </a:r>
            <a:r>
              <a:rPr lang="it-IT" sz="2000" dirty="0">
                <a:solidFill>
                  <a:prstClr val="black"/>
                </a:solidFill>
              </a:rPr>
              <a:t> </a:t>
            </a:r>
            <a:r>
              <a:rPr lang="it-IT" sz="2000" dirty="0" err="1">
                <a:solidFill>
                  <a:prstClr val="black"/>
                </a:solidFill>
              </a:rPr>
              <a:t>hablar</a:t>
            </a:r>
            <a:r>
              <a:rPr lang="it-IT" sz="2000" dirty="0">
                <a:solidFill>
                  <a:prstClr val="black"/>
                </a:solidFill>
              </a:rPr>
              <a:t> del paraiso.</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08104734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500298"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SOLO QUIERO HABLAR DEL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defRPr/>
            </a:pPr>
            <a:r>
              <a:rPr lang="it-IT" sz="2000" dirty="0">
                <a:solidFill>
                  <a:prstClr val="black"/>
                </a:solidFill>
              </a:rPr>
              <a:t>Los </a:t>
            </a:r>
            <a:r>
              <a:rPr lang="it-IT" sz="2000" dirty="0" err="1">
                <a:solidFill>
                  <a:prstClr val="black"/>
                </a:solidFill>
              </a:rPr>
              <a:t>días</a:t>
            </a:r>
            <a:r>
              <a:rPr lang="it-IT" sz="2000" dirty="0">
                <a:solidFill>
                  <a:prstClr val="black"/>
                </a:solidFill>
              </a:rPr>
              <a:t> se </a:t>
            </a:r>
            <a:r>
              <a:rPr lang="it-IT" sz="2000" dirty="0" err="1">
                <a:solidFill>
                  <a:prstClr val="black"/>
                </a:solidFill>
              </a:rPr>
              <a:t>terminaban</a:t>
            </a:r>
            <a:r>
              <a:rPr lang="it-IT" sz="2000" dirty="0">
                <a:solidFill>
                  <a:prstClr val="black"/>
                </a:solidFill>
              </a:rPr>
              <a:t> para Francisco, en solo una </a:t>
            </a:r>
            <a:r>
              <a:rPr lang="it-IT" sz="2000" dirty="0" err="1">
                <a:solidFill>
                  <a:prstClr val="black"/>
                </a:solidFill>
              </a:rPr>
              <a:t>semana</a:t>
            </a:r>
            <a:r>
              <a:rPr lang="it-IT" sz="2000" dirty="0">
                <a:solidFill>
                  <a:prstClr val="black"/>
                </a:solidFill>
              </a:rPr>
              <a:t> su </a:t>
            </a:r>
            <a:r>
              <a:rPr lang="it-IT" sz="2000" dirty="0" err="1">
                <a:solidFill>
                  <a:prstClr val="black"/>
                </a:solidFill>
              </a:rPr>
              <a:t>salud</a:t>
            </a:r>
            <a:r>
              <a:rPr lang="it-IT" sz="2000" dirty="0">
                <a:solidFill>
                  <a:prstClr val="black"/>
                </a:solidFill>
              </a:rPr>
              <a:t> </a:t>
            </a:r>
            <a:r>
              <a:rPr lang="it-IT" sz="2000" dirty="0" err="1">
                <a:solidFill>
                  <a:prstClr val="black"/>
                </a:solidFill>
              </a:rPr>
              <a:t>terminó</a:t>
            </a:r>
            <a:r>
              <a:rPr lang="it-IT" sz="2000" dirty="0">
                <a:solidFill>
                  <a:prstClr val="black"/>
                </a:solidFill>
              </a:rPr>
              <a:t>.</a:t>
            </a:r>
          </a:p>
          <a:p>
            <a:pPr algn="ctr" fontAlgn="base">
              <a:spcBef>
                <a:spcPct val="0"/>
              </a:spcBef>
              <a:spcAft>
                <a:spcPct val="0"/>
              </a:spcAft>
              <a:defRPr/>
            </a:pPr>
            <a:r>
              <a:rPr lang="it-IT" sz="2000" dirty="0">
                <a:solidFill>
                  <a:prstClr val="black"/>
                </a:solidFill>
              </a:rPr>
              <a:t>Don Bosco le </a:t>
            </a:r>
            <a:r>
              <a:rPr lang="it-IT" sz="2000" dirty="0" err="1">
                <a:solidFill>
                  <a:prstClr val="black"/>
                </a:solidFill>
              </a:rPr>
              <a:t>pide</a:t>
            </a:r>
            <a:r>
              <a:rPr lang="it-IT" sz="2000" dirty="0">
                <a:solidFill>
                  <a:prstClr val="black"/>
                </a:solidFill>
              </a:rPr>
              <a:t> </a:t>
            </a:r>
            <a:r>
              <a:rPr lang="it-IT" sz="2000" dirty="0" err="1">
                <a:solidFill>
                  <a:prstClr val="black"/>
                </a:solidFill>
              </a:rPr>
              <a:t>consejos</a:t>
            </a:r>
            <a:r>
              <a:rPr lang="it-IT" sz="2000" dirty="0">
                <a:solidFill>
                  <a:prstClr val="black"/>
                </a:solidFill>
              </a:rPr>
              <a:t> para </a:t>
            </a:r>
            <a:r>
              <a:rPr lang="it-IT" sz="2000" dirty="0" err="1">
                <a:solidFill>
                  <a:prstClr val="black"/>
                </a:solidFill>
              </a:rPr>
              <a:t>sus</a:t>
            </a:r>
            <a:r>
              <a:rPr lang="it-IT" sz="2000" dirty="0">
                <a:solidFill>
                  <a:prstClr val="black"/>
                </a:solidFill>
              </a:rPr>
              <a:t> </a:t>
            </a:r>
            <a:r>
              <a:rPr lang="it-IT" sz="2000" dirty="0" err="1">
                <a:solidFill>
                  <a:prstClr val="black"/>
                </a:solidFill>
              </a:rPr>
              <a:t>muchachos</a:t>
            </a:r>
            <a:r>
              <a:rPr lang="it-IT" sz="2000" dirty="0">
                <a:solidFill>
                  <a:prstClr val="black"/>
                </a:solidFill>
              </a:rPr>
              <a:t> y para </a:t>
            </a:r>
            <a:r>
              <a:rPr lang="it-IT" sz="2000" dirty="0" err="1">
                <a:solidFill>
                  <a:prstClr val="black"/>
                </a:solidFill>
              </a:rPr>
              <a:t>los</a:t>
            </a:r>
            <a:r>
              <a:rPr lang="it-IT" sz="2000" dirty="0">
                <a:solidFill>
                  <a:prstClr val="black"/>
                </a:solidFill>
              </a:rPr>
              <a:t> </a:t>
            </a:r>
            <a:r>
              <a:rPr lang="it-IT" sz="2000" dirty="0" err="1">
                <a:solidFill>
                  <a:prstClr val="black"/>
                </a:solidFill>
              </a:rPr>
              <a:t>sacerdotes</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vivían</a:t>
            </a:r>
            <a:r>
              <a:rPr lang="it-IT" sz="2000" dirty="0">
                <a:solidFill>
                  <a:prstClr val="black"/>
                </a:solidFill>
              </a:rPr>
              <a:t> con </a:t>
            </a:r>
            <a:r>
              <a:rPr lang="it-IT" sz="2000" dirty="0" err="1">
                <a:solidFill>
                  <a:prstClr val="black"/>
                </a:solidFill>
              </a:rPr>
              <a:t>él</a:t>
            </a:r>
            <a:r>
              <a:rPr lang="it-IT" sz="2000" dirty="0">
                <a:solidFill>
                  <a:prstClr val="black"/>
                </a:solidFill>
              </a:rPr>
              <a:t>.</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74808706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428860"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643182"/>
            <a:ext cx="5000660" cy="2369880"/>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SOLO QUIERO HABLAR DEL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buFont typeface="Wingdings" pitchFamily="2" charset="2"/>
              <a:buChar char="ü"/>
              <a:defRPr/>
            </a:pPr>
            <a:r>
              <a:rPr lang="it-IT" sz="2000" dirty="0">
                <a:solidFill>
                  <a:prstClr val="black"/>
                </a:solidFill>
              </a:rPr>
              <a:t>Diga a </a:t>
            </a:r>
            <a:r>
              <a:rPr lang="it-IT" sz="2000" dirty="0" err="1">
                <a:solidFill>
                  <a:prstClr val="black"/>
                </a:solidFill>
              </a:rPr>
              <a:t>todos</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recen</a:t>
            </a:r>
            <a:r>
              <a:rPr lang="it-IT" sz="2000" dirty="0">
                <a:solidFill>
                  <a:prstClr val="black"/>
                </a:solidFill>
              </a:rPr>
              <a:t> por mi para </a:t>
            </a:r>
            <a:r>
              <a:rPr lang="it-IT" sz="2000" dirty="0" err="1">
                <a:solidFill>
                  <a:prstClr val="black"/>
                </a:solidFill>
              </a:rPr>
              <a:t>que</a:t>
            </a:r>
            <a:r>
              <a:rPr lang="it-IT" sz="2000" dirty="0">
                <a:solidFill>
                  <a:prstClr val="black"/>
                </a:solidFill>
              </a:rPr>
              <a:t> mi purgatorio </a:t>
            </a:r>
            <a:r>
              <a:rPr lang="it-IT" sz="2000" dirty="0" err="1">
                <a:solidFill>
                  <a:prstClr val="black"/>
                </a:solidFill>
              </a:rPr>
              <a:t>sea</a:t>
            </a:r>
            <a:r>
              <a:rPr lang="it-IT" sz="2000" dirty="0">
                <a:solidFill>
                  <a:prstClr val="black"/>
                </a:solidFill>
              </a:rPr>
              <a:t> breve.</a:t>
            </a:r>
          </a:p>
          <a:p>
            <a:pPr algn="ctr" fontAlgn="base">
              <a:spcBef>
                <a:spcPct val="0"/>
              </a:spcBef>
              <a:spcAft>
                <a:spcPct val="0"/>
              </a:spcAft>
              <a:buFont typeface="Wingdings" pitchFamily="2" charset="2"/>
              <a:buChar char="ü"/>
              <a:defRPr/>
            </a:pPr>
            <a:r>
              <a:rPr lang="it-IT" sz="2000" dirty="0" err="1">
                <a:solidFill>
                  <a:prstClr val="black"/>
                </a:solidFill>
              </a:rPr>
              <a:t>Que</a:t>
            </a:r>
            <a:r>
              <a:rPr lang="it-IT" sz="2000" dirty="0">
                <a:solidFill>
                  <a:prstClr val="black"/>
                </a:solidFill>
              </a:rPr>
              <a:t> </a:t>
            </a:r>
            <a:r>
              <a:rPr lang="it-IT" sz="2000" dirty="0" err="1">
                <a:solidFill>
                  <a:prstClr val="black"/>
                </a:solidFill>
              </a:rPr>
              <a:t>huyan</a:t>
            </a:r>
            <a:r>
              <a:rPr lang="it-IT" sz="2000" dirty="0">
                <a:solidFill>
                  <a:prstClr val="black"/>
                </a:solidFill>
              </a:rPr>
              <a:t> de </a:t>
            </a:r>
            <a:r>
              <a:rPr lang="it-IT" sz="2000" dirty="0" err="1">
                <a:solidFill>
                  <a:prstClr val="black"/>
                </a:solidFill>
              </a:rPr>
              <a:t>todo</a:t>
            </a:r>
            <a:r>
              <a:rPr lang="it-IT" sz="2000" dirty="0">
                <a:solidFill>
                  <a:prstClr val="black"/>
                </a:solidFill>
              </a:rPr>
              <a:t> </a:t>
            </a:r>
            <a:r>
              <a:rPr lang="it-IT" sz="2000" dirty="0" err="1">
                <a:solidFill>
                  <a:prstClr val="black"/>
                </a:solidFill>
              </a:rPr>
              <a:t>escándalo</a:t>
            </a:r>
            <a:r>
              <a:rPr lang="it-IT" sz="2000" dirty="0">
                <a:solidFill>
                  <a:prstClr val="black"/>
                </a:solidFill>
              </a:rPr>
              <a:t> </a:t>
            </a:r>
          </a:p>
          <a:p>
            <a:pPr algn="ctr" fontAlgn="base">
              <a:spcBef>
                <a:spcPct val="0"/>
              </a:spcBef>
              <a:spcAft>
                <a:spcPct val="0"/>
              </a:spcAft>
              <a:buFont typeface="Wingdings" pitchFamily="2" charset="2"/>
              <a:buChar char="ü"/>
              <a:defRPr/>
            </a:pPr>
            <a:r>
              <a:rPr lang="it-IT" sz="2000" dirty="0">
                <a:solidFill>
                  <a:prstClr val="black"/>
                </a:solidFill>
              </a:rPr>
              <a:t>y </a:t>
            </a:r>
            <a:r>
              <a:rPr lang="it-IT" sz="2000" dirty="0" err="1">
                <a:solidFill>
                  <a:prstClr val="black"/>
                </a:solidFill>
              </a:rPr>
              <a:t>procuren</a:t>
            </a:r>
            <a:r>
              <a:rPr lang="it-IT" sz="2000" dirty="0">
                <a:solidFill>
                  <a:prstClr val="black"/>
                </a:solidFill>
              </a:rPr>
              <a:t> </a:t>
            </a:r>
            <a:r>
              <a:rPr lang="it-IT" sz="2000" dirty="0" err="1">
                <a:solidFill>
                  <a:prstClr val="black"/>
                </a:solidFill>
              </a:rPr>
              <a:t>hacer</a:t>
            </a:r>
            <a:r>
              <a:rPr lang="it-IT" sz="2000" dirty="0">
                <a:solidFill>
                  <a:prstClr val="black"/>
                </a:solidFill>
              </a:rPr>
              <a:t> </a:t>
            </a:r>
            <a:r>
              <a:rPr lang="it-IT" sz="2000" dirty="0" err="1">
                <a:solidFill>
                  <a:prstClr val="black"/>
                </a:solidFill>
              </a:rPr>
              <a:t>siempre</a:t>
            </a:r>
            <a:r>
              <a:rPr lang="it-IT" sz="2000" dirty="0">
                <a:solidFill>
                  <a:prstClr val="black"/>
                </a:solidFill>
              </a:rPr>
              <a:t> </a:t>
            </a:r>
            <a:r>
              <a:rPr lang="it-IT" sz="2000" dirty="0" err="1">
                <a:solidFill>
                  <a:prstClr val="black"/>
                </a:solidFill>
              </a:rPr>
              <a:t>bien</a:t>
            </a:r>
            <a:r>
              <a:rPr lang="it-IT" sz="2000" dirty="0">
                <a:solidFill>
                  <a:prstClr val="black"/>
                </a:solidFill>
              </a:rPr>
              <a:t> la santa </a:t>
            </a:r>
            <a:r>
              <a:rPr lang="it-IT" sz="2000" dirty="0" err="1">
                <a:solidFill>
                  <a:prstClr val="black"/>
                </a:solidFill>
              </a:rPr>
              <a:t>confesión</a:t>
            </a:r>
            <a:r>
              <a:rPr lang="it-IT" sz="2000" dirty="0">
                <a:solidFill>
                  <a:prstClr val="black"/>
                </a:solidFill>
              </a:rPr>
              <a:t>.</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44531032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500298"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938533"/>
            <a:ext cx="5000660" cy="2062103"/>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SOLO QUIERO HABLAR DEL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defRPr/>
            </a:pPr>
            <a:r>
              <a:rPr lang="it-IT" sz="2000" dirty="0">
                <a:solidFill>
                  <a:prstClr val="black"/>
                </a:solidFill>
              </a:rPr>
              <a:t>Y a </a:t>
            </a:r>
            <a:r>
              <a:rPr lang="it-IT" sz="2000" dirty="0" err="1">
                <a:solidFill>
                  <a:prstClr val="black"/>
                </a:solidFill>
              </a:rPr>
              <a:t>los</a:t>
            </a:r>
            <a:r>
              <a:rPr lang="it-IT" sz="2000" dirty="0">
                <a:solidFill>
                  <a:prstClr val="black"/>
                </a:solidFill>
              </a:rPr>
              <a:t> </a:t>
            </a:r>
            <a:r>
              <a:rPr lang="it-IT" sz="2000" dirty="0" err="1">
                <a:solidFill>
                  <a:prstClr val="black"/>
                </a:solidFill>
              </a:rPr>
              <a:t>sacerdotes</a:t>
            </a:r>
            <a:r>
              <a:rPr lang="it-IT" sz="2000" dirty="0">
                <a:solidFill>
                  <a:prstClr val="black"/>
                </a:solidFill>
              </a:rPr>
              <a:t> y </a:t>
            </a:r>
            <a:r>
              <a:rPr lang="it-IT" sz="2000" dirty="0" err="1">
                <a:solidFill>
                  <a:prstClr val="black"/>
                </a:solidFill>
              </a:rPr>
              <a:t>educadores</a:t>
            </a:r>
            <a:r>
              <a:rPr lang="it-IT" sz="2000" dirty="0">
                <a:solidFill>
                  <a:prstClr val="black"/>
                </a:solidFill>
              </a:rPr>
              <a:t> </a:t>
            </a:r>
            <a:r>
              <a:rPr lang="it-IT" sz="2000" dirty="0" err="1">
                <a:solidFill>
                  <a:prstClr val="black"/>
                </a:solidFill>
              </a:rPr>
              <a:t>dígales</a:t>
            </a:r>
            <a:r>
              <a:rPr lang="it-IT" sz="2000" dirty="0">
                <a:solidFill>
                  <a:prstClr val="black"/>
                </a:solidFill>
              </a:rPr>
              <a:t> </a:t>
            </a:r>
            <a:r>
              <a:rPr lang="it-IT" sz="2000" dirty="0" err="1">
                <a:solidFill>
                  <a:prstClr val="black"/>
                </a:solidFill>
              </a:rPr>
              <a:t>que</a:t>
            </a:r>
            <a:r>
              <a:rPr lang="it-IT" sz="2000" dirty="0">
                <a:solidFill>
                  <a:prstClr val="black"/>
                </a:solidFill>
              </a:rPr>
              <a:t> den </a:t>
            </a:r>
            <a:r>
              <a:rPr lang="it-IT" sz="2000" dirty="0" err="1">
                <a:solidFill>
                  <a:prstClr val="black"/>
                </a:solidFill>
              </a:rPr>
              <a:t>siempre</a:t>
            </a:r>
            <a:r>
              <a:rPr lang="it-IT" sz="2000" dirty="0">
                <a:solidFill>
                  <a:prstClr val="black"/>
                </a:solidFill>
              </a:rPr>
              <a:t> </a:t>
            </a:r>
            <a:r>
              <a:rPr lang="it-IT" sz="2000" dirty="0" err="1">
                <a:solidFill>
                  <a:prstClr val="black"/>
                </a:solidFill>
              </a:rPr>
              <a:t>buen</a:t>
            </a:r>
            <a:r>
              <a:rPr lang="it-IT" sz="2000" dirty="0">
                <a:solidFill>
                  <a:prstClr val="black"/>
                </a:solidFill>
              </a:rPr>
              <a:t> </a:t>
            </a:r>
            <a:r>
              <a:rPr lang="it-IT" sz="2000" dirty="0" err="1">
                <a:solidFill>
                  <a:prstClr val="black"/>
                </a:solidFill>
              </a:rPr>
              <a:t>ejemplo</a:t>
            </a:r>
            <a:r>
              <a:rPr lang="it-IT" sz="2000" dirty="0">
                <a:solidFill>
                  <a:prstClr val="black"/>
                </a:solidFill>
              </a:rPr>
              <a:t> a </a:t>
            </a:r>
            <a:r>
              <a:rPr lang="it-IT" sz="2000" dirty="0" err="1">
                <a:solidFill>
                  <a:prstClr val="black"/>
                </a:solidFill>
              </a:rPr>
              <a:t>sus</a:t>
            </a:r>
            <a:r>
              <a:rPr lang="it-IT" sz="2000" dirty="0">
                <a:solidFill>
                  <a:prstClr val="black"/>
                </a:solidFill>
              </a:rPr>
              <a:t> </a:t>
            </a:r>
            <a:r>
              <a:rPr lang="it-IT" sz="2000" dirty="0" err="1">
                <a:solidFill>
                  <a:prstClr val="black"/>
                </a:solidFill>
              </a:rPr>
              <a:t>alumnos</a:t>
            </a:r>
            <a:r>
              <a:rPr lang="it-IT" sz="2000" dirty="0">
                <a:solidFill>
                  <a:prstClr val="black"/>
                </a:solidFill>
              </a:rPr>
              <a:t>, </a:t>
            </a:r>
            <a:r>
              <a:rPr lang="it-IT" sz="2000" dirty="0" err="1">
                <a:solidFill>
                  <a:prstClr val="black"/>
                </a:solidFill>
              </a:rPr>
              <a:t>buenos</a:t>
            </a:r>
            <a:r>
              <a:rPr lang="it-IT" sz="2000" dirty="0">
                <a:solidFill>
                  <a:prstClr val="black"/>
                </a:solidFill>
              </a:rPr>
              <a:t> </a:t>
            </a:r>
            <a:r>
              <a:rPr lang="it-IT" sz="2000" dirty="0" err="1">
                <a:solidFill>
                  <a:prstClr val="black"/>
                </a:solidFill>
              </a:rPr>
              <a:t>avisos</a:t>
            </a:r>
            <a:r>
              <a:rPr lang="it-IT" sz="2000" dirty="0">
                <a:solidFill>
                  <a:prstClr val="black"/>
                </a:solidFill>
              </a:rPr>
              <a:t> y </a:t>
            </a:r>
            <a:r>
              <a:rPr lang="it-IT" sz="2000" dirty="0" err="1">
                <a:solidFill>
                  <a:prstClr val="black"/>
                </a:solidFill>
              </a:rPr>
              <a:t>consejos</a:t>
            </a:r>
            <a:r>
              <a:rPr lang="it-IT" sz="2000" dirty="0">
                <a:solidFill>
                  <a:prstClr val="black"/>
                </a:solidFill>
              </a:rPr>
              <a:t> cada </a:t>
            </a:r>
            <a:r>
              <a:rPr lang="it-IT" sz="2000" dirty="0" err="1">
                <a:solidFill>
                  <a:prstClr val="black"/>
                </a:solidFill>
              </a:rPr>
              <a:t>vez</a:t>
            </a:r>
            <a:r>
              <a:rPr lang="it-IT" sz="2000" dirty="0">
                <a:solidFill>
                  <a:prstClr val="black"/>
                </a:solidFill>
              </a:rPr>
              <a:t> </a:t>
            </a:r>
            <a:r>
              <a:rPr lang="it-IT" sz="2000" dirty="0" err="1">
                <a:solidFill>
                  <a:prstClr val="black"/>
                </a:solidFill>
              </a:rPr>
              <a:t>que</a:t>
            </a:r>
            <a:r>
              <a:rPr lang="it-IT" sz="2000" dirty="0">
                <a:solidFill>
                  <a:prstClr val="black"/>
                </a:solidFill>
              </a:rPr>
              <a:t> </a:t>
            </a:r>
            <a:r>
              <a:rPr lang="it-IT" sz="2000" dirty="0" err="1">
                <a:solidFill>
                  <a:prstClr val="black"/>
                </a:solidFill>
              </a:rPr>
              <a:t>puedan</a:t>
            </a:r>
            <a:r>
              <a:rPr lang="it-IT" sz="2000" dirty="0">
                <a:solidFill>
                  <a:prstClr val="black"/>
                </a:solidFill>
              </a:rPr>
              <a:t>.</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84420849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500298" y="5143512"/>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835188"/>
            <a:ext cx="5000660" cy="2308324"/>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rPr>
              <a:t>ENERO 9 DE 1864</a:t>
            </a: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defRPr/>
            </a:pPr>
            <a:r>
              <a:rPr lang="it-IT" sz="2000" dirty="0" err="1">
                <a:solidFill>
                  <a:prstClr val="black"/>
                </a:solidFill>
              </a:rPr>
              <a:t>Antes</a:t>
            </a:r>
            <a:r>
              <a:rPr lang="it-IT" sz="2000" dirty="0">
                <a:solidFill>
                  <a:prstClr val="black"/>
                </a:solidFill>
              </a:rPr>
              <a:t> de morir, </a:t>
            </a:r>
            <a:r>
              <a:rPr lang="it-IT" sz="2000" dirty="0" err="1">
                <a:solidFill>
                  <a:prstClr val="black"/>
                </a:solidFill>
              </a:rPr>
              <a:t>pide</a:t>
            </a:r>
            <a:r>
              <a:rPr lang="it-IT" sz="2000" dirty="0">
                <a:solidFill>
                  <a:prstClr val="black"/>
                </a:solidFill>
              </a:rPr>
              <a:t> </a:t>
            </a:r>
            <a:r>
              <a:rPr lang="it-IT" sz="2000" dirty="0" err="1">
                <a:solidFill>
                  <a:prstClr val="black"/>
                </a:solidFill>
              </a:rPr>
              <a:t>el</a:t>
            </a:r>
            <a:r>
              <a:rPr lang="it-IT" sz="2000" dirty="0">
                <a:solidFill>
                  <a:prstClr val="black"/>
                </a:solidFill>
              </a:rPr>
              <a:t> </a:t>
            </a:r>
            <a:r>
              <a:rPr lang="it-IT" sz="2000" dirty="0" err="1">
                <a:solidFill>
                  <a:prstClr val="black"/>
                </a:solidFill>
              </a:rPr>
              <a:t>crucifijo</a:t>
            </a:r>
            <a:r>
              <a:rPr lang="it-IT" sz="2000" dirty="0">
                <a:solidFill>
                  <a:prstClr val="black"/>
                </a:solidFill>
              </a:rPr>
              <a:t> y la </a:t>
            </a:r>
            <a:r>
              <a:rPr lang="it-IT" sz="2000" dirty="0" err="1">
                <a:solidFill>
                  <a:prstClr val="black"/>
                </a:solidFill>
              </a:rPr>
              <a:t>bendición</a:t>
            </a:r>
            <a:r>
              <a:rPr lang="it-IT" sz="2000" dirty="0">
                <a:solidFill>
                  <a:prstClr val="black"/>
                </a:solidFill>
              </a:rPr>
              <a:t>, se </a:t>
            </a:r>
            <a:r>
              <a:rPr lang="it-IT" sz="2000" dirty="0" err="1">
                <a:solidFill>
                  <a:prstClr val="black"/>
                </a:solidFill>
              </a:rPr>
              <a:t>confiesa</a:t>
            </a:r>
            <a:r>
              <a:rPr lang="it-IT" sz="2000" dirty="0">
                <a:solidFill>
                  <a:prstClr val="black"/>
                </a:solidFill>
              </a:rPr>
              <a:t> por </a:t>
            </a:r>
            <a:r>
              <a:rPr lang="it-IT" sz="2000" dirty="0" err="1">
                <a:solidFill>
                  <a:prstClr val="black"/>
                </a:solidFill>
              </a:rPr>
              <a:t>última</a:t>
            </a:r>
            <a:r>
              <a:rPr lang="it-IT" sz="2000" dirty="0">
                <a:solidFill>
                  <a:prstClr val="black"/>
                </a:solidFill>
              </a:rPr>
              <a:t> </a:t>
            </a:r>
            <a:r>
              <a:rPr lang="it-IT" sz="2000" dirty="0" err="1">
                <a:solidFill>
                  <a:prstClr val="black"/>
                </a:solidFill>
              </a:rPr>
              <a:t>vez</a:t>
            </a:r>
            <a:r>
              <a:rPr lang="it-IT" sz="2000" dirty="0">
                <a:solidFill>
                  <a:prstClr val="black"/>
                </a:solidFill>
              </a:rPr>
              <a:t> y eleva </a:t>
            </a:r>
            <a:r>
              <a:rPr lang="it-IT" sz="2000" dirty="0" err="1">
                <a:solidFill>
                  <a:prstClr val="black"/>
                </a:solidFill>
              </a:rPr>
              <a:t>dulces</a:t>
            </a:r>
            <a:r>
              <a:rPr lang="it-IT" sz="2000" dirty="0">
                <a:solidFill>
                  <a:prstClr val="black"/>
                </a:solidFill>
              </a:rPr>
              <a:t> </a:t>
            </a:r>
            <a:r>
              <a:rPr lang="it-IT" sz="2000" dirty="0" err="1">
                <a:solidFill>
                  <a:prstClr val="black"/>
                </a:solidFill>
              </a:rPr>
              <a:t>cantos</a:t>
            </a:r>
            <a:r>
              <a:rPr lang="it-IT" sz="2000" dirty="0">
                <a:solidFill>
                  <a:prstClr val="black"/>
                </a:solidFill>
              </a:rPr>
              <a:t> a la </a:t>
            </a:r>
            <a:r>
              <a:rPr lang="it-IT" sz="2000" dirty="0" err="1">
                <a:solidFill>
                  <a:prstClr val="black"/>
                </a:solidFill>
              </a:rPr>
              <a:t>Virgen</a:t>
            </a:r>
            <a:r>
              <a:rPr lang="it-IT" sz="2000" dirty="0">
                <a:solidFill>
                  <a:prstClr val="black"/>
                </a:solidFill>
              </a:rPr>
              <a:t> </a:t>
            </a:r>
            <a:r>
              <a:rPr lang="it-IT" sz="2000" dirty="0" err="1">
                <a:solidFill>
                  <a:prstClr val="black"/>
                </a:solidFill>
              </a:rPr>
              <a:t>María</a:t>
            </a:r>
            <a:r>
              <a:rPr lang="it-IT" sz="2000" dirty="0">
                <a:solidFill>
                  <a:prstClr val="black"/>
                </a:solidFill>
              </a:rPr>
              <a:t>, a </a:t>
            </a:r>
            <a:r>
              <a:rPr lang="it-IT" sz="2000" dirty="0" err="1">
                <a:solidFill>
                  <a:prstClr val="black"/>
                </a:solidFill>
              </a:rPr>
              <a:t>quien</a:t>
            </a:r>
            <a:r>
              <a:rPr lang="it-IT" sz="2000" dirty="0">
                <a:solidFill>
                  <a:prstClr val="black"/>
                </a:solidFill>
              </a:rPr>
              <a:t> tanto </a:t>
            </a:r>
            <a:r>
              <a:rPr lang="it-IT" sz="2000" dirty="0" err="1">
                <a:solidFill>
                  <a:prstClr val="black"/>
                </a:solidFill>
              </a:rPr>
              <a:t>amaba</a:t>
            </a:r>
            <a:r>
              <a:rPr lang="it-IT" sz="2000" dirty="0">
                <a:solidFill>
                  <a:prstClr val="black"/>
                </a:solidFill>
              </a:rPr>
              <a:t>.</a:t>
            </a:r>
          </a:p>
          <a:p>
            <a:pPr algn="ctr" fontAlgn="base">
              <a:spcBef>
                <a:spcPct val="0"/>
              </a:spcBef>
              <a:spcAft>
                <a:spcPct val="0"/>
              </a:spcAft>
              <a:defRPr/>
            </a:pPr>
            <a:r>
              <a:rPr lang="it-IT" sz="2000" dirty="0" err="1">
                <a:solidFill>
                  <a:prstClr val="black"/>
                </a:solidFill>
              </a:rPr>
              <a:t>Sus</a:t>
            </a:r>
            <a:r>
              <a:rPr lang="it-IT" sz="2000" dirty="0">
                <a:solidFill>
                  <a:prstClr val="black"/>
                </a:solidFill>
              </a:rPr>
              <a:t> </a:t>
            </a:r>
            <a:r>
              <a:rPr lang="it-IT" sz="2000" dirty="0" err="1">
                <a:solidFill>
                  <a:prstClr val="black"/>
                </a:solidFill>
              </a:rPr>
              <a:t>últimas</a:t>
            </a:r>
            <a:r>
              <a:rPr lang="it-IT" sz="2000" dirty="0">
                <a:solidFill>
                  <a:prstClr val="black"/>
                </a:solidFill>
              </a:rPr>
              <a:t> </a:t>
            </a:r>
            <a:r>
              <a:rPr lang="it-IT" sz="2000" dirty="0" err="1">
                <a:solidFill>
                  <a:prstClr val="black"/>
                </a:solidFill>
              </a:rPr>
              <a:t>palabras</a:t>
            </a:r>
            <a:r>
              <a:rPr lang="it-IT" sz="2000" dirty="0">
                <a:solidFill>
                  <a:prstClr val="black"/>
                </a:solidFill>
              </a:rPr>
              <a:t> </a:t>
            </a:r>
            <a:r>
              <a:rPr lang="it-IT" sz="2000" dirty="0" err="1">
                <a:solidFill>
                  <a:prstClr val="black"/>
                </a:solidFill>
              </a:rPr>
              <a:t>fueron</a:t>
            </a:r>
            <a:r>
              <a:rPr lang="it-IT" sz="2000" dirty="0">
                <a:solidFill>
                  <a:prstClr val="black"/>
                </a:solidFill>
              </a:rPr>
              <a:t>: </a:t>
            </a:r>
            <a:r>
              <a:rPr lang="it-IT" sz="2000" dirty="0" err="1">
                <a:solidFill>
                  <a:prstClr val="black"/>
                </a:solidFill>
              </a:rPr>
              <a:t>muero</a:t>
            </a:r>
            <a:r>
              <a:rPr lang="it-IT" sz="2000" dirty="0">
                <a:solidFill>
                  <a:prstClr val="black"/>
                </a:solidFill>
              </a:rPr>
              <a:t> con </a:t>
            </a:r>
            <a:r>
              <a:rPr lang="it-IT" sz="2000" dirty="0" err="1">
                <a:solidFill>
                  <a:prstClr val="black"/>
                </a:solidFill>
              </a:rPr>
              <a:t>el</a:t>
            </a:r>
            <a:r>
              <a:rPr lang="it-IT" sz="2000" dirty="0">
                <a:solidFill>
                  <a:prstClr val="black"/>
                </a:solidFill>
              </a:rPr>
              <a:t> </a:t>
            </a:r>
            <a:r>
              <a:rPr lang="it-IT" sz="2000" dirty="0" err="1">
                <a:solidFill>
                  <a:prstClr val="black"/>
                </a:solidFill>
              </a:rPr>
              <a:t>remordimiento</a:t>
            </a:r>
            <a:r>
              <a:rPr lang="it-IT" sz="2000" dirty="0">
                <a:solidFill>
                  <a:prstClr val="black"/>
                </a:solidFill>
              </a:rPr>
              <a:t> de no </a:t>
            </a:r>
            <a:r>
              <a:rPr lang="it-IT" sz="2000" dirty="0" err="1">
                <a:solidFill>
                  <a:prstClr val="black"/>
                </a:solidFill>
              </a:rPr>
              <a:t>haber</a:t>
            </a:r>
            <a:r>
              <a:rPr lang="it-IT" sz="2000" dirty="0">
                <a:solidFill>
                  <a:prstClr val="black"/>
                </a:solidFill>
              </a:rPr>
              <a:t> </a:t>
            </a:r>
            <a:r>
              <a:rPr lang="it-IT" sz="2000" dirty="0" err="1">
                <a:solidFill>
                  <a:prstClr val="black"/>
                </a:solidFill>
              </a:rPr>
              <a:t>amado</a:t>
            </a:r>
            <a:r>
              <a:rPr lang="it-IT" sz="2000" dirty="0">
                <a:solidFill>
                  <a:prstClr val="black"/>
                </a:solidFill>
              </a:rPr>
              <a:t> al </a:t>
            </a:r>
            <a:r>
              <a:rPr lang="it-IT" sz="2000" dirty="0" err="1">
                <a:solidFill>
                  <a:prstClr val="black"/>
                </a:solidFill>
              </a:rPr>
              <a:t>Señor</a:t>
            </a:r>
            <a:r>
              <a:rPr lang="it-IT" sz="2000" dirty="0">
                <a:solidFill>
                  <a:prstClr val="black"/>
                </a:solidFill>
              </a:rPr>
              <a:t> </a:t>
            </a:r>
            <a:r>
              <a:rPr lang="it-IT" sz="2000" dirty="0" err="1">
                <a:solidFill>
                  <a:prstClr val="black"/>
                </a:solidFill>
              </a:rPr>
              <a:t>como</a:t>
            </a:r>
            <a:r>
              <a:rPr lang="it-IT" sz="2000" dirty="0">
                <a:solidFill>
                  <a:prstClr val="black"/>
                </a:solidFill>
              </a:rPr>
              <a:t> se </a:t>
            </a:r>
            <a:r>
              <a:rPr lang="it-IT" sz="2000" dirty="0" err="1">
                <a:solidFill>
                  <a:prstClr val="black"/>
                </a:solidFill>
              </a:rPr>
              <a:t>merecía</a:t>
            </a:r>
            <a:r>
              <a:rPr lang="it-IT" sz="2000" dirty="0">
                <a:solidFill>
                  <a:prstClr val="black"/>
                </a:solidFill>
              </a:rPr>
              <a:t>.</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039181175"/>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36956" name="Picture 92" descr="Z:\CCC\SEMESTRE II\LAVORO FINALE\JPG - GLO\1. LA PRIMAVERA DE LA VIDA - IMMAGINI\20071026234120-oveja.jpg"/>
          <p:cNvPicPr>
            <a:picLocks noChangeAspect="1" noChangeArrowheads="1"/>
          </p:cNvPicPr>
          <p:nvPr/>
        </p:nvPicPr>
        <p:blipFill>
          <a:blip r:embed="rId2" cstate="print"/>
          <a:srcRect/>
          <a:stretch>
            <a:fillRect/>
          </a:stretch>
        </p:blipFill>
        <p:spPr bwMode="auto">
          <a:xfrm>
            <a:off x="6858016" y="3286124"/>
            <a:ext cx="1643074" cy="1569504"/>
          </a:xfrm>
          <a:prstGeom prst="ellipse">
            <a:avLst/>
          </a:prstGeom>
          <a:ln>
            <a:noFill/>
          </a:ln>
          <a:effectLst>
            <a:softEdge rad="112500"/>
          </a:effectLst>
        </p:spPr>
      </p:pic>
      <p:sp>
        <p:nvSpPr>
          <p:cNvPr id="50" name="Figura a mano libera 49"/>
          <p:cNvSpPr/>
          <p:nvPr/>
        </p:nvSpPr>
        <p:spPr>
          <a:xfrm>
            <a:off x="11113" y="4656138"/>
            <a:ext cx="9121775" cy="1058862"/>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p:cNvPicPr>
            <a:picLocks noChangeAspect="1" noChangeArrowheads="1"/>
          </p:cNvPicPr>
          <p:nvPr/>
        </p:nvPicPr>
        <p:blipFill>
          <a:blip r:embed="rId3" cstate="print"/>
          <a:srcRect/>
          <a:stretch>
            <a:fillRect/>
          </a:stretch>
        </p:blipFill>
        <p:spPr bwMode="auto">
          <a:xfrm>
            <a:off x="5929322" y="2643181"/>
            <a:ext cx="1538326" cy="2116965"/>
          </a:xfrm>
          <a:prstGeom prst="ellipse">
            <a:avLst/>
          </a:prstGeom>
          <a:ln>
            <a:noFill/>
          </a:ln>
          <a:effectLst>
            <a:softEdge rad="112500"/>
          </a:effectLst>
        </p:spPr>
      </p:pic>
      <p:sp>
        <p:nvSpPr>
          <p:cNvPr id="36" name="CasellaDiTesto 13"/>
          <p:cNvSpPr txBox="1">
            <a:spLocks noChangeArrowheads="1"/>
          </p:cNvSpPr>
          <p:nvPr/>
        </p:nvSpPr>
        <p:spPr bwMode="auto">
          <a:xfrm>
            <a:off x="5214942" y="4214818"/>
            <a:ext cx="3714776" cy="1000132"/>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8" name="Freccia a destra 37">
            <a:hlinkClick r:id="" action="ppaction://hlinkshowjump?jump=nextslide"/>
          </p:cNvPr>
          <p:cNvSpPr/>
          <p:nvPr/>
        </p:nvSpPr>
        <p:spPr>
          <a:xfrm>
            <a:off x="2428860" y="5000636"/>
            <a:ext cx="450059"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CasellaDiTesto 38"/>
          <p:cNvSpPr txBox="1"/>
          <p:nvPr/>
        </p:nvSpPr>
        <p:spPr>
          <a:xfrm>
            <a:off x="142844" y="2990206"/>
            <a:ext cx="5000660" cy="1938992"/>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it-IT" sz="2400" b="1" cap="all" dirty="0">
                <a:ln w="0"/>
                <a:solidFill>
                  <a:srgbClr val="C00000"/>
                </a:solidFill>
                <a:effectLst>
                  <a:reflection blurRad="12700" stA="50000" endPos="50000" dist="5000" dir="5400000" sy="-100000" rotWithShape="0"/>
                </a:effectLst>
              </a:rPr>
              <a:t>DE 14 AÑOS AL PARAISO</a:t>
            </a:r>
          </a:p>
          <a:p>
            <a:pPr algn="ctr" fontAlgn="base">
              <a:spcBef>
                <a:spcPct val="0"/>
              </a:spcBef>
              <a:spcAft>
                <a:spcPct val="0"/>
              </a:spcAft>
              <a:defRPr/>
            </a:pPr>
            <a:endParaRPr lang="it-IT" sz="2400" b="1" cap="all" dirty="0">
              <a:ln w="0"/>
              <a:solidFill>
                <a:srgbClr val="C00000"/>
              </a:solidFill>
              <a:effectLst>
                <a:reflection blurRad="12700" stA="50000" endPos="50000" dist="5000" dir="5400000" sy="-100000" rotWithShape="0"/>
              </a:effectLst>
            </a:endParaRPr>
          </a:p>
          <a:p>
            <a:pPr algn="ctr" fontAlgn="base">
              <a:spcBef>
                <a:spcPct val="0"/>
              </a:spcBef>
              <a:spcAft>
                <a:spcPct val="0"/>
              </a:spcAft>
              <a:defRPr/>
            </a:pPr>
            <a:r>
              <a:rPr lang="it-IT" sz="2400" dirty="0" err="1">
                <a:solidFill>
                  <a:prstClr val="black"/>
                </a:solidFill>
              </a:rPr>
              <a:t>Otro</a:t>
            </a:r>
            <a:r>
              <a:rPr lang="it-IT" sz="2400" dirty="0">
                <a:solidFill>
                  <a:prstClr val="black"/>
                </a:solidFill>
              </a:rPr>
              <a:t> </a:t>
            </a:r>
            <a:r>
              <a:rPr lang="it-IT" sz="2400" dirty="0" err="1">
                <a:solidFill>
                  <a:prstClr val="black"/>
                </a:solidFill>
              </a:rPr>
              <a:t>joven</a:t>
            </a:r>
            <a:r>
              <a:rPr lang="it-IT" sz="2400" dirty="0">
                <a:solidFill>
                  <a:prstClr val="black"/>
                </a:solidFill>
              </a:rPr>
              <a:t> </a:t>
            </a:r>
            <a:r>
              <a:rPr lang="it-IT" sz="2400" dirty="0" err="1">
                <a:solidFill>
                  <a:prstClr val="black"/>
                </a:solidFill>
              </a:rPr>
              <a:t>más</a:t>
            </a:r>
            <a:r>
              <a:rPr lang="it-IT" sz="2400" dirty="0">
                <a:solidFill>
                  <a:prstClr val="black"/>
                </a:solidFill>
              </a:rPr>
              <a:t> del oratorio de Don Bosco </a:t>
            </a:r>
            <a:r>
              <a:rPr lang="it-IT" sz="2400" dirty="0" err="1">
                <a:solidFill>
                  <a:prstClr val="black"/>
                </a:solidFill>
              </a:rPr>
              <a:t>inscrito</a:t>
            </a:r>
            <a:r>
              <a:rPr lang="it-IT" sz="2400" dirty="0">
                <a:solidFill>
                  <a:prstClr val="black"/>
                </a:solidFill>
              </a:rPr>
              <a:t> en </a:t>
            </a:r>
            <a:r>
              <a:rPr lang="it-IT" sz="2400" dirty="0" err="1">
                <a:solidFill>
                  <a:prstClr val="black"/>
                </a:solidFill>
              </a:rPr>
              <a:t>el</a:t>
            </a:r>
            <a:r>
              <a:rPr lang="it-IT" sz="2400" dirty="0">
                <a:solidFill>
                  <a:prstClr val="black"/>
                </a:solidFill>
              </a:rPr>
              <a:t> libro  de oro de </a:t>
            </a:r>
            <a:r>
              <a:rPr lang="it-IT" sz="2400" dirty="0" err="1">
                <a:solidFill>
                  <a:prstClr val="black"/>
                </a:solidFill>
              </a:rPr>
              <a:t>los</a:t>
            </a:r>
            <a:r>
              <a:rPr lang="it-IT" sz="2400" dirty="0">
                <a:solidFill>
                  <a:prstClr val="black"/>
                </a:solidFill>
              </a:rPr>
              <a:t> </a:t>
            </a:r>
            <a:r>
              <a:rPr lang="it-IT" sz="2400" dirty="0" err="1">
                <a:solidFill>
                  <a:prstClr val="black"/>
                </a:solidFill>
              </a:rPr>
              <a:t>santos</a:t>
            </a:r>
            <a:r>
              <a:rPr lang="it-IT" sz="2400" dirty="0">
                <a:solidFill>
                  <a:prstClr val="black"/>
                </a:solidFill>
              </a:rPr>
              <a:t> en </a:t>
            </a:r>
            <a:r>
              <a:rPr lang="it-IT" sz="2400" dirty="0" err="1">
                <a:solidFill>
                  <a:prstClr val="black"/>
                </a:solidFill>
              </a:rPr>
              <a:t>el</a:t>
            </a:r>
            <a:r>
              <a:rPr lang="it-IT" sz="2400" dirty="0">
                <a:solidFill>
                  <a:prstClr val="black"/>
                </a:solidFill>
              </a:rPr>
              <a:t> cielo.</a:t>
            </a:r>
          </a:p>
        </p:txBody>
      </p:sp>
      <p:sp>
        <p:nvSpPr>
          <p:cNvPr id="40"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130622603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92D050"/>
            </a:gs>
            <a:gs pos="21001">
              <a:srgbClr val="FFC000">
                <a:alpha val="46000"/>
              </a:srgbClr>
            </a:gs>
            <a:gs pos="63000">
              <a:srgbClr val="FFC000">
                <a:alpha val="61000"/>
              </a:srgbClr>
            </a:gs>
            <a:gs pos="63000">
              <a:srgbClr val="FFC000">
                <a:alpha val="61000"/>
              </a:srgbClr>
            </a:gs>
            <a:gs pos="69000">
              <a:srgbClr val="0070C0"/>
            </a:gs>
            <a:gs pos="70000">
              <a:srgbClr val="C00000">
                <a:alpha val="71000"/>
              </a:srgbClr>
            </a:gs>
            <a:gs pos="74000">
              <a:srgbClr val="FFC000"/>
            </a:gs>
            <a:gs pos="83000">
              <a:srgbClr val="92D050"/>
            </a:gs>
          </a:gsLst>
          <a:lin ang="16200000" scaled="1"/>
          <a:tileRect/>
        </a:gradFill>
        <a:effectLst/>
      </p:bgPr>
    </p:bg>
    <p:spTree>
      <p:nvGrpSpPr>
        <p:cNvPr id="1" name=""/>
        <p:cNvGrpSpPr/>
        <p:nvPr/>
      </p:nvGrpSpPr>
      <p:grpSpPr>
        <a:xfrm>
          <a:off x="0" y="0"/>
          <a:ext cx="0" cy="0"/>
          <a:chOff x="0" y="0"/>
          <a:chExt cx="0" cy="0"/>
        </a:xfrm>
      </p:grpSpPr>
      <p:pic>
        <p:nvPicPr>
          <p:cNvPr id="47" name="Picture 92" descr="Z:\CCC\SEMESTRE II\LAVORO FINALE\JPG - GLO\1. LA PRIMAVERA DE LA VIDA - IMMAGINI\20071026234120-oveja.jpg"/>
          <p:cNvPicPr>
            <a:picLocks noChangeAspect="1" noChangeArrowheads="1"/>
          </p:cNvPicPr>
          <p:nvPr/>
        </p:nvPicPr>
        <p:blipFill>
          <a:blip r:embed="rId3" cstate="print"/>
          <a:srcRect/>
          <a:stretch>
            <a:fillRect/>
          </a:stretch>
        </p:blipFill>
        <p:spPr bwMode="auto">
          <a:xfrm>
            <a:off x="7000892" y="3286124"/>
            <a:ext cx="1643074" cy="1569504"/>
          </a:xfrm>
          <a:prstGeom prst="ellipse">
            <a:avLst/>
          </a:prstGeom>
          <a:ln>
            <a:noFill/>
          </a:ln>
          <a:effectLst>
            <a:softEdge rad="112500"/>
          </a:effectLst>
        </p:spPr>
      </p:pic>
      <p:sp>
        <p:nvSpPr>
          <p:cNvPr id="66" name="Figura a mano libera 65"/>
          <p:cNvSpPr/>
          <p:nvPr/>
        </p:nvSpPr>
        <p:spPr>
          <a:xfrm>
            <a:off x="11113" y="4870450"/>
            <a:ext cx="9121775" cy="1058863"/>
          </a:xfrm>
          <a:custGeom>
            <a:avLst/>
            <a:gdLst>
              <a:gd name="connsiteX0" fmla="*/ 0 w 9121698"/>
              <a:gd name="connsiteY0" fmla="*/ 479502 h 1059366"/>
              <a:gd name="connsiteX1" fmla="*/ 3401122 w 9121698"/>
              <a:gd name="connsiteY1" fmla="*/ 992458 h 1059366"/>
              <a:gd name="connsiteX2" fmla="*/ 4984595 w 9121698"/>
              <a:gd name="connsiteY2" fmla="*/ 334537 h 1059366"/>
              <a:gd name="connsiteX3" fmla="*/ 6634976 w 9121698"/>
              <a:gd name="connsiteY3" fmla="*/ 1003610 h 1059366"/>
              <a:gd name="connsiteX4" fmla="*/ 9121698 w 9121698"/>
              <a:gd name="connsiteY4" fmla="*/ 0 h 105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698" h="1059366">
                <a:moveTo>
                  <a:pt x="0" y="479502"/>
                </a:moveTo>
                <a:cubicBezTo>
                  <a:pt x="1285178" y="748060"/>
                  <a:pt x="2570356" y="1016619"/>
                  <a:pt x="3401122" y="992458"/>
                </a:cubicBezTo>
                <a:cubicBezTo>
                  <a:pt x="4231888" y="968297"/>
                  <a:pt x="4445619" y="332678"/>
                  <a:pt x="4984595" y="334537"/>
                </a:cubicBezTo>
                <a:cubicBezTo>
                  <a:pt x="5523571" y="336396"/>
                  <a:pt x="5945459" y="1059366"/>
                  <a:pt x="6634976" y="1003610"/>
                </a:cubicBezTo>
                <a:cubicBezTo>
                  <a:pt x="7324493" y="947854"/>
                  <a:pt x="8223095" y="473927"/>
                  <a:pt x="9121698" y="0"/>
                </a:cubicBezTo>
              </a:path>
            </a:pathLst>
          </a:custGeom>
        </p:spPr>
        <p:style>
          <a:lnRef idx="2">
            <a:schemeClr val="accent6"/>
          </a:lnRef>
          <a:fillRef idx="0">
            <a:schemeClr val="accent6"/>
          </a:fillRef>
          <a:effectRef idx="1">
            <a:schemeClr val="accent6"/>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428728" y="1357298"/>
            <a:ext cx="357190" cy="5072098"/>
          </a:xfrm>
          <a:prstGeom prst="flowChartExtra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0" name="Cuore 169"/>
          <p:cNvSpPr/>
          <p:nvPr/>
        </p:nvSpPr>
        <p:spPr>
          <a:xfrm>
            <a:off x="857250" y="571500"/>
            <a:ext cx="1428750" cy="1071563"/>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2" name="Cuore 171"/>
          <p:cNvSpPr/>
          <p:nvPr/>
        </p:nvSpPr>
        <p:spPr>
          <a:xfrm rot="16200000">
            <a:off x="321468" y="1107282"/>
            <a:ext cx="1357313" cy="1143000"/>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762457" y="5143512"/>
            <a:ext cx="285752" cy="1285884"/>
          </a:xfrm>
          <a:prstGeom prst="triangle">
            <a:avLst>
              <a:gd name="adj" fmla="val 45366"/>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1206379" y="5643578"/>
            <a:ext cx="285752" cy="785818"/>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343997" y="5148342"/>
            <a:ext cx="178986" cy="1250772"/>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696268" y="4763377"/>
            <a:ext cx="179302" cy="1674394"/>
          </a:xfrm>
          <a:prstGeom prst="triangle">
            <a:avLst>
              <a:gd name="adj" fmla="val 45366"/>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96" name="Picture 15" descr="http://www.santiebeati.it/immagini/Thumbs/92312/92312.JPG">
            <a:hlinkClick r:id="rId4" action="ppaction://hlinksldjump"/>
          </p:cNvPr>
          <p:cNvPicPr>
            <a:picLocks noChangeAspect="1" noChangeArrowheads="1"/>
          </p:cNvPicPr>
          <p:nvPr/>
        </p:nvPicPr>
        <p:blipFill>
          <a:blip r:embed="rId5" cstate="print"/>
          <a:srcRect/>
          <a:stretch>
            <a:fillRect/>
          </a:stretch>
        </p:blipFill>
        <p:spPr bwMode="auto">
          <a:xfrm>
            <a:off x="6143636" y="2741491"/>
            <a:ext cx="1441170" cy="1983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9" name="Cuore 168"/>
          <p:cNvSpPr/>
          <p:nvPr/>
        </p:nvSpPr>
        <p:spPr>
          <a:xfrm rot="10800000">
            <a:off x="928688" y="1643063"/>
            <a:ext cx="1285875" cy="1214437"/>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sp>
        <p:nvSpPr>
          <p:cNvPr id="171" name="Cuore 170"/>
          <p:cNvSpPr/>
          <p:nvPr/>
        </p:nvSpPr>
        <p:spPr>
          <a:xfrm rot="5400000">
            <a:off x="1535906" y="1035844"/>
            <a:ext cx="1285875" cy="1214438"/>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5" name="CasellaDiTesto 13">
            <a:hlinkClick r:id="rId6" action="ppaction://hlinksldjump"/>
          </p:cNvPr>
          <p:cNvSpPr txBox="1">
            <a:spLocks noChangeArrowheads="1"/>
          </p:cNvSpPr>
          <p:nvPr/>
        </p:nvSpPr>
        <p:spPr bwMode="auto">
          <a:xfrm>
            <a:off x="1571604" y="1428736"/>
            <a:ext cx="1214446" cy="646331"/>
          </a:xfrm>
          <a:prstGeom prst="rect">
            <a:avLst/>
          </a:prstGeom>
          <a:no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a:spAutoFit/>
          </a:bodyPr>
          <a:lstStyle/>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JÓVENES </a:t>
            </a:r>
          </a:p>
          <a:p>
            <a:pPr algn="ctr" fontAlgn="base">
              <a:spcBef>
                <a:spcPct val="0"/>
              </a:spcBef>
              <a:spcAft>
                <a:spcPct val="0"/>
              </a:spcAft>
              <a:defRPr/>
            </a:pPr>
            <a:r>
              <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EN ESCENA</a:t>
            </a:r>
          </a:p>
          <a:p>
            <a:pPr algn="ctr" fontAlgn="base">
              <a:spcBef>
                <a:spcPct val="0"/>
              </a:spcBef>
              <a:spcAft>
                <a:spcPct val="0"/>
              </a:spcAft>
              <a:defRPr/>
            </a:pPr>
            <a:endParaRPr lang="it-IT" sz="12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46" name="CasellaDiTesto 13"/>
          <p:cNvSpPr txBox="1">
            <a:spLocks noChangeArrowheads="1"/>
          </p:cNvSpPr>
          <p:nvPr/>
        </p:nvSpPr>
        <p:spPr bwMode="auto">
          <a:xfrm>
            <a:off x="5214942" y="4572008"/>
            <a:ext cx="3857652" cy="785818"/>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PASTORCITO </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DE LOS ALPES</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pic>
        <p:nvPicPr>
          <p:cNvPr id="49" name="Picture 8" descr="http://saviodom.dyndns.org/images/domenico.jpg">
            <a:hlinkClick r:id="rId7" action="ppaction://hlinksldjump"/>
          </p:cNvPr>
          <p:cNvPicPr>
            <a:picLocks noChangeAspect="1" noChangeArrowheads="1"/>
          </p:cNvPicPr>
          <p:nvPr/>
        </p:nvPicPr>
        <p:blipFill>
          <a:blip r:embed="rId8" cstate="print"/>
          <a:srcRect/>
          <a:stretch>
            <a:fillRect/>
          </a:stretch>
        </p:blipFill>
        <p:spPr bwMode="auto">
          <a:xfrm>
            <a:off x="3143240" y="3286124"/>
            <a:ext cx="1214446"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9" descr="Z:\CCC\SEMESTRE II\COMUNICAZIONE MULTIMEDIALE\imagenes produccion multimediale\Laura%20Vicuna.gif">
            <a:hlinkClick r:id="rId9" action="ppaction://hlinksldjump"/>
          </p:cNvPr>
          <p:cNvPicPr>
            <a:picLocks noChangeAspect="1" noChangeArrowheads="1"/>
          </p:cNvPicPr>
          <p:nvPr/>
        </p:nvPicPr>
        <p:blipFill>
          <a:blip r:embed="rId10" cstate="print"/>
          <a:srcRect/>
          <a:stretch>
            <a:fillRect/>
          </a:stretch>
        </p:blipFill>
        <p:spPr bwMode="auto">
          <a:xfrm>
            <a:off x="4522860" y="3286124"/>
            <a:ext cx="834958"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 name="Picture 11" descr="http://c4.ac-images.myspacecdn.com/images02/30/m_13e209603d134a72905b536c5951407b.gif">
            <a:hlinkClick r:id="rId11" action="ppaction://hlinksldjump"/>
          </p:cNvPr>
          <p:cNvPicPr>
            <a:picLocks noChangeAspect="1" noChangeArrowheads="1"/>
          </p:cNvPicPr>
          <p:nvPr/>
        </p:nvPicPr>
        <p:blipFill>
          <a:blip r:embed="rId12" cstate="print"/>
          <a:srcRect/>
          <a:stretch>
            <a:fillRect/>
          </a:stretch>
        </p:blipFill>
        <p:spPr bwMode="auto">
          <a:xfrm>
            <a:off x="1791635" y="3357562"/>
            <a:ext cx="1208729" cy="11433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54" name="primavera VIVALDI.wav">
            <a:hlinkClick r:id="" action="ppaction://media"/>
          </p:cNvPr>
          <p:cNvPicPr>
            <a:picLocks noRot="1" noChangeAspect="1"/>
          </p:cNvPicPr>
          <p:nvPr>
            <a:audioFile r:link="rId1"/>
          </p:nvPr>
        </p:nvPicPr>
        <p:blipFill>
          <a:blip r:embed="rId13" cstate="print"/>
          <a:stretch>
            <a:fillRect/>
          </a:stretch>
        </p:blipFill>
        <p:spPr>
          <a:xfrm>
            <a:off x="8215338" y="6215082"/>
            <a:ext cx="304800" cy="304800"/>
          </a:xfrm>
          <a:prstGeom prst="rect">
            <a:avLst/>
          </a:prstGeom>
        </p:spPr>
      </p:pic>
    </p:spTree>
    <p:extLst>
      <p:ext uri="{BB962C8B-B14F-4D97-AF65-F5344CB8AC3E}">
        <p14:creationId xmlns:p14="http://schemas.microsoft.com/office/powerpoint/2010/main" val="2152647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4"/>
                                        </p:tgtEl>
                                      </p:cBhvr>
                                    </p:cmd>
                                  </p:childTnLst>
                                </p:cTn>
                              </p:par>
                              <p:par>
                                <p:cTn id="7" presetID="10"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54"/>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1"/>
            </a:gs>
            <a:gs pos="0">
              <a:srgbClr val="C00000">
                <a:alpha val="79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5" name="Figura a mano libera 44"/>
          <p:cNvSpPr/>
          <p:nvPr/>
        </p:nvSpPr>
        <p:spPr>
          <a:xfrm>
            <a:off x="42863" y="4964113"/>
            <a:ext cx="9112250" cy="1165225"/>
          </a:xfrm>
          <a:custGeom>
            <a:avLst/>
            <a:gdLst>
              <a:gd name="connsiteX0" fmla="*/ 0 w 9111343"/>
              <a:gd name="connsiteY0" fmla="*/ 1121228 h 1164771"/>
              <a:gd name="connsiteX1" fmla="*/ 1600200 w 9111343"/>
              <a:gd name="connsiteY1" fmla="*/ 391885 h 1164771"/>
              <a:gd name="connsiteX2" fmla="*/ 4376057 w 9111343"/>
              <a:gd name="connsiteY2" fmla="*/ 1045028 h 1164771"/>
              <a:gd name="connsiteX3" fmla="*/ 5845628 w 9111343"/>
              <a:gd name="connsiteY3" fmla="*/ 457200 h 1164771"/>
              <a:gd name="connsiteX4" fmla="*/ 7184571 w 9111343"/>
              <a:gd name="connsiteY4" fmla="*/ 1088571 h 1164771"/>
              <a:gd name="connsiteX5" fmla="*/ 9111343 w 9111343"/>
              <a:gd name="connsiteY5" fmla="*/ 0 h 11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1343" h="1164771">
                <a:moveTo>
                  <a:pt x="0" y="1121228"/>
                </a:moveTo>
                <a:cubicBezTo>
                  <a:pt x="435428" y="762906"/>
                  <a:pt x="870857" y="404585"/>
                  <a:pt x="1600200" y="391885"/>
                </a:cubicBezTo>
                <a:cubicBezTo>
                  <a:pt x="2329543" y="379185"/>
                  <a:pt x="3668486" y="1034142"/>
                  <a:pt x="4376057" y="1045028"/>
                </a:cubicBezTo>
                <a:cubicBezTo>
                  <a:pt x="5083628" y="1055914"/>
                  <a:pt x="5377542" y="449943"/>
                  <a:pt x="5845628" y="457200"/>
                </a:cubicBezTo>
                <a:cubicBezTo>
                  <a:pt x="6313714" y="464457"/>
                  <a:pt x="6640285" y="1164771"/>
                  <a:pt x="7184571" y="1088571"/>
                </a:cubicBezTo>
                <a:cubicBezTo>
                  <a:pt x="7728857" y="1012371"/>
                  <a:pt x="8420100" y="506185"/>
                  <a:pt x="9111343" y="0"/>
                </a:cubicBez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239913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194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8" name="Estrazione 167"/>
          <p:cNvSpPr/>
          <p:nvPr/>
        </p:nvSpPr>
        <p:spPr>
          <a:xfrm>
            <a:off x="1142948" y="1357298"/>
            <a:ext cx="357190" cy="5072098"/>
          </a:xfrm>
          <a:prstGeom prst="flowChartExtra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9" name="Cuore 168"/>
          <p:cNvSpPr/>
          <p:nvPr/>
        </p:nvSpPr>
        <p:spPr>
          <a:xfrm rot="10800000">
            <a:off x="642908" y="1643063"/>
            <a:ext cx="1285875" cy="1214437"/>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sp>
        <p:nvSpPr>
          <p:cNvPr id="170" name="Cuore 169"/>
          <p:cNvSpPr/>
          <p:nvPr/>
        </p:nvSpPr>
        <p:spPr>
          <a:xfrm>
            <a:off x="571470" y="571500"/>
            <a:ext cx="1428750" cy="1071563"/>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1" name="Cuore 170"/>
          <p:cNvSpPr/>
          <p:nvPr/>
        </p:nvSpPr>
        <p:spPr>
          <a:xfrm rot="5400000">
            <a:off x="1250126" y="1035844"/>
            <a:ext cx="1285875" cy="1214438"/>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2" name="Cuore 171"/>
          <p:cNvSpPr/>
          <p:nvPr/>
        </p:nvSpPr>
        <p:spPr>
          <a:xfrm rot="16200000">
            <a:off x="35688" y="1107282"/>
            <a:ext cx="1357313" cy="1143000"/>
          </a:xfrm>
          <a:prstGeom prst="heart">
            <a:avLst/>
          </a:prstGeom>
          <a:ln>
            <a:noFill/>
          </a:ln>
          <a:effectLst/>
          <a:scene3d>
            <a:camera prst="orthographicFront">
              <a:rot lat="0" lon="0" rev="0"/>
            </a:camera>
            <a:lightRig rig="chilly" dir="t">
              <a:rot lat="0" lon="0" rev="18480000"/>
            </a:lightRig>
          </a:scene3d>
          <a:sp3d prstMaterial="clear">
            <a:bevelT h="63500"/>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3" name="Triangolo isoscele 172"/>
          <p:cNvSpPr/>
          <p:nvPr/>
        </p:nvSpPr>
        <p:spPr>
          <a:xfrm rot="518028">
            <a:off x="1476677" y="5143512"/>
            <a:ext cx="285752" cy="1285884"/>
          </a:xfrm>
          <a:prstGeom prst="triangle">
            <a:avLst>
              <a:gd name="adj" fmla="val 45366"/>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4" name="Triangolo isoscele 173"/>
          <p:cNvSpPr/>
          <p:nvPr/>
        </p:nvSpPr>
        <p:spPr>
          <a:xfrm rot="20871228">
            <a:off x="920599" y="5643578"/>
            <a:ext cx="285752" cy="785818"/>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5" name="Triangolo isoscele 174"/>
          <p:cNvSpPr/>
          <p:nvPr/>
        </p:nvSpPr>
        <p:spPr>
          <a:xfrm rot="20871228">
            <a:off x="1058217" y="5148342"/>
            <a:ext cx="178986" cy="1250772"/>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6" name="Triangolo isoscele 175"/>
          <p:cNvSpPr/>
          <p:nvPr/>
        </p:nvSpPr>
        <p:spPr>
          <a:xfrm rot="518028">
            <a:off x="1410488" y="4763377"/>
            <a:ext cx="179302" cy="1674394"/>
          </a:xfrm>
          <a:prstGeom prst="triangle">
            <a:avLst>
              <a:gd name="adj" fmla="val 45366"/>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999618"/>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98950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3183369"/>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3080384"/>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3" cstate="print"/>
          <a:srcRect/>
          <a:stretch>
            <a:fillRect/>
          </a:stretch>
        </p:blipFill>
        <p:spPr bwMode="auto">
          <a:xfrm>
            <a:off x="1785946" y="2571744"/>
            <a:ext cx="1714484" cy="2787094"/>
          </a:xfrm>
          <a:prstGeom prst="rect">
            <a:avLst/>
          </a:prstGeom>
          <a:ln>
            <a:noFill/>
          </a:ln>
          <a:effectLst>
            <a:softEdge rad="112500"/>
          </a:effectLst>
        </p:spPr>
      </p:pic>
      <p:sp>
        <p:nvSpPr>
          <p:cNvPr id="149" name="Cuore 148"/>
          <p:cNvSpPr/>
          <p:nvPr/>
        </p:nvSpPr>
        <p:spPr>
          <a:xfrm rot="2476584">
            <a:off x="3552900"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8" name="CasellaDiTesto 13"/>
          <p:cNvSpPr txBox="1">
            <a:spLocks noChangeArrowheads="1"/>
          </p:cNvSpPr>
          <p:nvPr/>
        </p:nvSpPr>
        <p:spPr bwMode="auto">
          <a:xfrm>
            <a:off x="3571868" y="4500570"/>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9"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46" name="3.4 LAURA 8.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val="715493897"/>
      </p:ext>
    </p:extLst>
  </p:cSld>
  <p:clrMapOvr>
    <a:masterClrMapping/>
  </p:clrMapOvr>
  <p:transition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1" showWhenStopped="0">
                <p:cTn id="11" fill="hold" display="0">
                  <p:stCondLst>
                    <p:cond delay="indefinite"/>
                  </p:stCondLst>
                  <p:endCondLst>
                    <p:cond evt="onPrev" delay="0">
                      <p:tgtEl>
                        <p:sldTgt/>
                      </p:tgtEl>
                    </p:cond>
                    <p:cond evt="onStopAudio" delay="0">
                      <p:tgtEl>
                        <p:sldTgt/>
                      </p:tgtEl>
                    </p:cond>
                  </p:endCondLst>
                </p:cTn>
                <p:tgtEl>
                  <p:spTgt spid="46"/>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239913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194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785786" y="2857496"/>
            <a:ext cx="1714484" cy="2787094"/>
          </a:xfrm>
          <a:prstGeom prst="rect">
            <a:avLst/>
          </a:prstGeom>
          <a:ln>
            <a:noFill/>
          </a:ln>
          <a:effectLst>
            <a:softEdge rad="112500"/>
          </a:effectLst>
        </p:spPr>
      </p:pic>
      <p:sp>
        <p:nvSpPr>
          <p:cNvPr id="149" name="Cuore 148"/>
          <p:cNvSpPr/>
          <p:nvPr/>
        </p:nvSpPr>
        <p:spPr>
          <a:xfrm rot="2476584">
            <a:off x="3552900"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8" name="CasellaDiTesto 13"/>
          <p:cNvSpPr txBox="1">
            <a:spLocks noChangeArrowheads="1"/>
          </p:cNvSpPr>
          <p:nvPr/>
        </p:nvSpPr>
        <p:spPr bwMode="auto">
          <a:xfrm>
            <a:off x="3357554" y="3071810"/>
            <a:ext cx="4572032" cy="857257"/>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ABRIL 5 DE 1891</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3357554" y="2500306"/>
            <a:ext cx="4572032" cy="857257"/>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SANTIAGO DE CHILE</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82018" name="CasellaDiTesto 48"/>
          <p:cNvSpPr txBox="1">
            <a:spLocks noChangeArrowheads="1"/>
          </p:cNvSpPr>
          <p:nvPr/>
        </p:nvSpPr>
        <p:spPr bwMode="auto">
          <a:xfrm>
            <a:off x="3500438" y="4214813"/>
            <a:ext cx="4572000" cy="1246187"/>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it-IT" sz="2500" dirty="0" err="1">
                <a:solidFill>
                  <a:prstClr val="black"/>
                </a:solidFill>
              </a:rPr>
              <a:t>Muerto</a:t>
            </a:r>
            <a:r>
              <a:rPr lang="it-IT" sz="2500" dirty="0">
                <a:solidFill>
                  <a:prstClr val="black"/>
                </a:solidFill>
              </a:rPr>
              <a:t> </a:t>
            </a:r>
            <a:r>
              <a:rPr lang="it-IT" sz="2500" dirty="0" err="1">
                <a:solidFill>
                  <a:prstClr val="black"/>
                </a:solidFill>
              </a:rPr>
              <a:t>el</a:t>
            </a:r>
            <a:r>
              <a:rPr lang="it-IT" sz="2500" dirty="0">
                <a:solidFill>
                  <a:prstClr val="black"/>
                </a:solidFill>
              </a:rPr>
              <a:t> padre de </a:t>
            </a:r>
            <a:r>
              <a:rPr lang="it-IT" sz="2500" dirty="0" err="1">
                <a:solidFill>
                  <a:prstClr val="black"/>
                </a:solidFill>
              </a:rPr>
              <a:t>manera</a:t>
            </a:r>
            <a:r>
              <a:rPr lang="it-IT" sz="2500" dirty="0">
                <a:solidFill>
                  <a:prstClr val="black"/>
                </a:solidFill>
              </a:rPr>
              <a:t> repentina, la madre se </a:t>
            </a:r>
            <a:r>
              <a:rPr lang="it-IT" sz="2500" dirty="0" err="1">
                <a:solidFill>
                  <a:prstClr val="black"/>
                </a:solidFill>
              </a:rPr>
              <a:t>refugió</a:t>
            </a:r>
            <a:r>
              <a:rPr lang="it-IT" sz="2500" dirty="0">
                <a:solidFill>
                  <a:prstClr val="black"/>
                </a:solidFill>
              </a:rPr>
              <a:t> con </a:t>
            </a:r>
            <a:r>
              <a:rPr lang="it-IT" sz="2500" dirty="0" err="1">
                <a:solidFill>
                  <a:prstClr val="black"/>
                </a:solidFill>
              </a:rPr>
              <a:t>las</a:t>
            </a:r>
            <a:r>
              <a:rPr lang="it-IT" sz="2500" dirty="0">
                <a:solidFill>
                  <a:prstClr val="black"/>
                </a:solidFill>
              </a:rPr>
              <a:t> </a:t>
            </a:r>
            <a:r>
              <a:rPr lang="it-IT" sz="2500" dirty="0" err="1">
                <a:solidFill>
                  <a:prstClr val="black"/>
                </a:solidFill>
              </a:rPr>
              <a:t>dos</a:t>
            </a:r>
            <a:r>
              <a:rPr lang="it-IT" sz="2500" dirty="0">
                <a:solidFill>
                  <a:prstClr val="black"/>
                </a:solidFill>
              </a:rPr>
              <a:t> </a:t>
            </a:r>
            <a:r>
              <a:rPr lang="it-IT" sz="2500" dirty="0" err="1">
                <a:solidFill>
                  <a:prstClr val="black"/>
                </a:solidFill>
              </a:rPr>
              <a:t>hijas</a:t>
            </a:r>
            <a:r>
              <a:rPr lang="it-IT" sz="2500" dirty="0">
                <a:solidFill>
                  <a:prstClr val="black"/>
                </a:solidFill>
              </a:rPr>
              <a:t> en Argentina. </a:t>
            </a:r>
          </a:p>
        </p:txBody>
      </p:sp>
      <p:sp>
        <p:nvSpPr>
          <p:cNvPr id="49" name="Freccia a destra 48">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CasellaDiTesto 13"/>
          <p:cNvSpPr txBox="1">
            <a:spLocks noChangeArrowheads="1"/>
          </p:cNvSpPr>
          <p:nvPr/>
        </p:nvSpPr>
        <p:spPr bwMode="auto">
          <a:xfrm>
            <a:off x="-500098" y="2451880"/>
            <a:ext cx="4357718" cy="477054"/>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LAURA VICUÑA</a:t>
            </a: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9109106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680134"/>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585111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594218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69450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65945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71189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5946178"/>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590555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285992"/>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178425"/>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246769"/>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r>
              <a:rPr lang="it-IT" sz="2000" dirty="0" err="1">
                <a:solidFill>
                  <a:prstClr val="black"/>
                </a:solidFill>
              </a:rPr>
              <a:t>Todos</a:t>
            </a:r>
            <a:r>
              <a:rPr lang="it-IT" sz="2000" dirty="0">
                <a:solidFill>
                  <a:prstClr val="black"/>
                </a:solidFill>
              </a:rPr>
              <a:t> </a:t>
            </a:r>
            <a:r>
              <a:rPr lang="it-IT" sz="2000" dirty="0" err="1">
                <a:solidFill>
                  <a:prstClr val="black"/>
                </a:solidFill>
              </a:rPr>
              <a:t>huyeron</a:t>
            </a:r>
            <a:r>
              <a:rPr lang="it-IT" sz="2000" dirty="0">
                <a:solidFill>
                  <a:prstClr val="black"/>
                </a:solidFill>
              </a:rPr>
              <a:t> </a:t>
            </a:r>
            <a:r>
              <a:rPr lang="it-IT" sz="2000" dirty="0" err="1">
                <a:solidFill>
                  <a:prstClr val="black"/>
                </a:solidFill>
              </a:rPr>
              <a:t>espantados</a:t>
            </a:r>
            <a:r>
              <a:rPr lang="it-IT" sz="2000" dirty="0">
                <a:solidFill>
                  <a:prstClr val="black"/>
                </a:solidFill>
              </a:rPr>
              <a:t>; </a:t>
            </a:r>
            <a:r>
              <a:rPr lang="it-IT" sz="2000" dirty="0" err="1">
                <a:solidFill>
                  <a:prstClr val="black"/>
                </a:solidFill>
              </a:rPr>
              <a:t>todos</a:t>
            </a:r>
            <a:r>
              <a:rPr lang="it-IT" sz="2000" dirty="0">
                <a:solidFill>
                  <a:prstClr val="black"/>
                </a:solidFill>
              </a:rPr>
              <a:t> </a:t>
            </a:r>
            <a:r>
              <a:rPr lang="it-IT" sz="2000" dirty="0" err="1">
                <a:solidFill>
                  <a:prstClr val="black"/>
                </a:solidFill>
              </a:rPr>
              <a:t>menos</a:t>
            </a:r>
            <a:r>
              <a:rPr lang="it-IT" sz="2000" dirty="0">
                <a:solidFill>
                  <a:prstClr val="black"/>
                </a:solidFill>
              </a:rPr>
              <a:t> </a:t>
            </a:r>
            <a:r>
              <a:rPr lang="it-IT" sz="2000" dirty="0" err="1">
                <a:solidFill>
                  <a:prstClr val="black"/>
                </a:solidFill>
              </a:rPr>
              <a:t>él</a:t>
            </a:r>
            <a:r>
              <a:rPr lang="it-IT" sz="2000" dirty="0">
                <a:solidFill>
                  <a:prstClr val="black"/>
                </a:solidFill>
              </a:rPr>
              <a:t>, </a:t>
            </a:r>
            <a:r>
              <a:rPr lang="it-IT" sz="2000" dirty="0" err="1">
                <a:solidFill>
                  <a:prstClr val="black"/>
                </a:solidFill>
              </a:rPr>
              <a:t>que</a:t>
            </a:r>
            <a:r>
              <a:rPr lang="it-IT" sz="2000" dirty="0">
                <a:solidFill>
                  <a:prstClr val="black"/>
                </a:solidFill>
              </a:rPr>
              <a:t> se </a:t>
            </a:r>
            <a:r>
              <a:rPr lang="it-IT" sz="2000" dirty="0" err="1">
                <a:solidFill>
                  <a:prstClr val="black"/>
                </a:solidFill>
              </a:rPr>
              <a:t>quedó</a:t>
            </a:r>
            <a:r>
              <a:rPr lang="it-IT" sz="2000" dirty="0">
                <a:solidFill>
                  <a:prstClr val="black"/>
                </a:solidFill>
              </a:rPr>
              <a:t> firme, </a:t>
            </a:r>
            <a:r>
              <a:rPr lang="it-IT" sz="2000" dirty="0" err="1">
                <a:solidFill>
                  <a:prstClr val="black"/>
                </a:solidFill>
              </a:rPr>
              <a:t>dándome</a:t>
            </a:r>
            <a:r>
              <a:rPr lang="it-IT" sz="2000" dirty="0">
                <a:solidFill>
                  <a:prstClr val="black"/>
                </a:solidFill>
              </a:rPr>
              <a:t> la cara. Avanza </a:t>
            </a:r>
            <a:r>
              <a:rPr lang="it-IT" sz="2000" dirty="0" err="1">
                <a:solidFill>
                  <a:prstClr val="black"/>
                </a:solidFill>
              </a:rPr>
              <a:t>hacia</a:t>
            </a:r>
            <a:r>
              <a:rPr lang="it-IT" sz="2000" dirty="0">
                <a:solidFill>
                  <a:prstClr val="black"/>
                </a:solidFill>
              </a:rPr>
              <a:t> </a:t>
            </a:r>
            <a:r>
              <a:rPr lang="it-IT" sz="2000" dirty="0" err="1">
                <a:solidFill>
                  <a:prstClr val="black"/>
                </a:solidFill>
              </a:rPr>
              <a:t>mí</a:t>
            </a:r>
            <a:r>
              <a:rPr lang="it-IT" sz="2000" dirty="0">
                <a:solidFill>
                  <a:prstClr val="black"/>
                </a:solidFill>
              </a:rPr>
              <a:t>, pone </a:t>
            </a:r>
            <a:r>
              <a:rPr lang="it-IT" sz="2000" dirty="0" err="1">
                <a:solidFill>
                  <a:prstClr val="black"/>
                </a:solidFill>
              </a:rPr>
              <a:t>los</a:t>
            </a:r>
            <a:r>
              <a:rPr lang="it-IT" sz="2000" dirty="0">
                <a:solidFill>
                  <a:prstClr val="black"/>
                </a:solidFill>
              </a:rPr>
              <a:t> </a:t>
            </a:r>
            <a:r>
              <a:rPr lang="it-IT" sz="2000" dirty="0" err="1">
                <a:solidFill>
                  <a:prstClr val="black"/>
                </a:solidFill>
              </a:rPr>
              <a:t>brazos</a:t>
            </a:r>
            <a:r>
              <a:rPr lang="it-IT" sz="2000" dirty="0">
                <a:solidFill>
                  <a:prstClr val="black"/>
                </a:solidFill>
              </a:rPr>
              <a:t> en </a:t>
            </a:r>
            <a:r>
              <a:rPr lang="it-IT" sz="2000" dirty="0" err="1">
                <a:solidFill>
                  <a:prstClr val="black"/>
                </a:solidFill>
              </a:rPr>
              <a:t>jarras</a:t>
            </a:r>
            <a:r>
              <a:rPr lang="it-IT" sz="2000" dirty="0">
                <a:solidFill>
                  <a:prstClr val="black"/>
                </a:solidFill>
              </a:rPr>
              <a:t> y me dice con aire de </a:t>
            </a:r>
            <a:r>
              <a:rPr lang="it-IT" sz="2000" dirty="0" err="1">
                <a:solidFill>
                  <a:prstClr val="black"/>
                </a:solidFill>
              </a:rPr>
              <a:t>mandamás</a:t>
            </a:r>
            <a:r>
              <a:rPr lang="it-IT" sz="2000" dirty="0">
                <a:solidFill>
                  <a:prstClr val="black"/>
                </a:solidFill>
              </a:rPr>
              <a:t>:</a:t>
            </a:r>
            <a:br>
              <a:rPr lang="it-IT" sz="2000" dirty="0">
                <a:solidFill>
                  <a:prstClr val="black"/>
                </a:solidFill>
              </a:rPr>
            </a:br>
            <a:endParaRPr lang="it-IT" sz="2000" dirty="0">
              <a:solidFill>
                <a:prstClr val="black"/>
              </a:solidFill>
            </a:endParaRP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2688457689"/>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239913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194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571472" y="2714620"/>
            <a:ext cx="1714484" cy="2787094"/>
          </a:xfrm>
          <a:prstGeom prst="rect">
            <a:avLst/>
          </a:prstGeom>
          <a:ln>
            <a:noFill/>
          </a:ln>
          <a:effectLst>
            <a:softEdge rad="112500"/>
          </a:effectLst>
        </p:spPr>
      </p:pic>
      <p:sp>
        <p:nvSpPr>
          <p:cNvPr id="149" name="Cuore 148"/>
          <p:cNvSpPr/>
          <p:nvPr/>
        </p:nvSpPr>
        <p:spPr>
          <a:xfrm rot="2476584">
            <a:off x="3552900"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8" name="CasellaDiTesto 13"/>
          <p:cNvSpPr txBox="1">
            <a:spLocks noChangeArrowheads="1"/>
          </p:cNvSpPr>
          <p:nvPr/>
        </p:nvSpPr>
        <p:spPr bwMode="auto">
          <a:xfrm>
            <a:off x="2928926" y="3071810"/>
            <a:ext cx="4572032" cy="50006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ABRIL 5 DE 1891</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45" name="CasellaDiTesto 13"/>
          <p:cNvSpPr txBox="1">
            <a:spLocks noChangeArrowheads="1"/>
          </p:cNvSpPr>
          <p:nvPr/>
        </p:nvSpPr>
        <p:spPr bwMode="auto">
          <a:xfrm>
            <a:off x="2857488" y="2643183"/>
            <a:ext cx="4572032" cy="50006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SANTIAGO DE CHILE</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83042" name="CasellaDiTesto 48"/>
          <p:cNvSpPr txBox="1">
            <a:spLocks noChangeArrowheads="1"/>
          </p:cNvSpPr>
          <p:nvPr/>
        </p:nvSpPr>
        <p:spPr bwMode="auto">
          <a:xfrm>
            <a:off x="2928926" y="3871931"/>
            <a:ext cx="5715000" cy="1292662"/>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it-IT" sz="2600" dirty="0">
                <a:solidFill>
                  <a:prstClr val="black"/>
                </a:solidFill>
              </a:rPr>
              <a:t>En </a:t>
            </a:r>
            <a:r>
              <a:rPr lang="it-IT" sz="2600" dirty="0" err="1">
                <a:solidFill>
                  <a:prstClr val="black"/>
                </a:solidFill>
              </a:rPr>
              <a:t>el</a:t>
            </a:r>
            <a:r>
              <a:rPr lang="it-IT" sz="2600" dirty="0">
                <a:solidFill>
                  <a:prstClr val="black"/>
                </a:solidFill>
              </a:rPr>
              <a:t> </a:t>
            </a:r>
            <a:r>
              <a:rPr lang="it-IT" sz="2600" dirty="0">
                <a:solidFill>
                  <a:srgbClr val="C00000"/>
                </a:solidFill>
                <a:latin typeface="Berlin Sans FB Demi" pitchFamily="34" charset="0"/>
              </a:rPr>
              <a:t>1900</a:t>
            </a:r>
            <a:r>
              <a:rPr lang="it-IT" sz="2600" dirty="0">
                <a:solidFill>
                  <a:prstClr val="black"/>
                </a:solidFill>
              </a:rPr>
              <a:t> Laura </a:t>
            </a:r>
            <a:r>
              <a:rPr lang="it-IT" sz="2600" dirty="0" err="1">
                <a:solidFill>
                  <a:prstClr val="black"/>
                </a:solidFill>
              </a:rPr>
              <a:t>fue</a:t>
            </a:r>
            <a:r>
              <a:rPr lang="it-IT" sz="2600" dirty="0">
                <a:solidFill>
                  <a:prstClr val="black"/>
                </a:solidFill>
              </a:rPr>
              <a:t> </a:t>
            </a:r>
            <a:r>
              <a:rPr lang="it-IT" sz="2600" dirty="0" err="1">
                <a:solidFill>
                  <a:prstClr val="black"/>
                </a:solidFill>
              </a:rPr>
              <a:t>acogida</a:t>
            </a:r>
            <a:r>
              <a:rPr lang="it-IT" sz="2600" dirty="0">
                <a:solidFill>
                  <a:prstClr val="black"/>
                </a:solidFill>
              </a:rPr>
              <a:t> </a:t>
            </a:r>
            <a:r>
              <a:rPr lang="it-IT" sz="2600" dirty="0" err="1">
                <a:solidFill>
                  <a:prstClr val="black"/>
                </a:solidFill>
              </a:rPr>
              <a:t>junto</a:t>
            </a:r>
            <a:r>
              <a:rPr lang="it-IT" sz="2600" dirty="0">
                <a:solidFill>
                  <a:prstClr val="black"/>
                </a:solidFill>
              </a:rPr>
              <a:t> con su </a:t>
            </a:r>
            <a:r>
              <a:rPr lang="it-IT" sz="2600" dirty="0" err="1">
                <a:solidFill>
                  <a:prstClr val="black"/>
                </a:solidFill>
              </a:rPr>
              <a:t>hermanita</a:t>
            </a:r>
            <a:r>
              <a:rPr lang="it-IT" sz="2600" dirty="0">
                <a:solidFill>
                  <a:prstClr val="black"/>
                </a:solidFill>
              </a:rPr>
              <a:t> en </a:t>
            </a:r>
            <a:r>
              <a:rPr lang="it-IT" sz="2600" dirty="0" err="1">
                <a:solidFill>
                  <a:prstClr val="black"/>
                </a:solidFill>
              </a:rPr>
              <a:t>el</a:t>
            </a:r>
            <a:r>
              <a:rPr lang="it-IT" sz="2600" dirty="0">
                <a:solidFill>
                  <a:prstClr val="black"/>
                </a:solidFill>
              </a:rPr>
              <a:t> </a:t>
            </a:r>
            <a:r>
              <a:rPr lang="it-IT" sz="2600" dirty="0" err="1">
                <a:solidFill>
                  <a:prstClr val="black"/>
                </a:solidFill>
              </a:rPr>
              <a:t>colegio</a:t>
            </a:r>
            <a:r>
              <a:rPr lang="it-IT" sz="2600" dirty="0">
                <a:solidFill>
                  <a:prstClr val="black"/>
                </a:solidFill>
              </a:rPr>
              <a:t> de </a:t>
            </a:r>
            <a:r>
              <a:rPr lang="it-IT" sz="2600" dirty="0" err="1">
                <a:solidFill>
                  <a:prstClr val="black"/>
                </a:solidFill>
              </a:rPr>
              <a:t>las</a:t>
            </a:r>
            <a:r>
              <a:rPr lang="it-IT" sz="2600" dirty="0">
                <a:solidFill>
                  <a:prstClr val="black"/>
                </a:solidFill>
              </a:rPr>
              <a:t> </a:t>
            </a:r>
            <a:r>
              <a:rPr lang="it-IT" sz="2600" dirty="0" err="1">
                <a:solidFill>
                  <a:prstClr val="black"/>
                </a:solidFill>
              </a:rPr>
              <a:t>Hijas</a:t>
            </a:r>
            <a:r>
              <a:rPr lang="it-IT" sz="2600" dirty="0">
                <a:solidFill>
                  <a:prstClr val="black"/>
                </a:solidFill>
              </a:rPr>
              <a:t> de Maria </a:t>
            </a:r>
            <a:r>
              <a:rPr lang="it-IT" sz="2600" dirty="0" err="1">
                <a:solidFill>
                  <a:prstClr val="black"/>
                </a:solidFill>
              </a:rPr>
              <a:t>Auxiliadora</a:t>
            </a:r>
            <a:r>
              <a:rPr lang="it-IT" sz="2600" dirty="0">
                <a:solidFill>
                  <a:prstClr val="black"/>
                </a:solidFill>
              </a:rPr>
              <a:t> en </a:t>
            </a:r>
            <a:r>
              <a:rPr lang="it-IT" sz="2600" dirty="0" err="1">
                <a:solidFill>
                  <a:prstClr val="black"/>
                </a:solidFill>
              </a:rPr>
              <a:t>Junín</a:t>
            </a:r>
            <a:r>
              <a:rPr lang="it-IT" sz="2600" dirty="0">
                <a:solidFill>
                  <a:prstClr val="black"/>
                </a:solidFill>
              </a:rPr>
              <a:t> de </a:t>
            </a:r>
            <a:r>
              <a:rPr lang="it-IT" sz="2600" dirty="0" err="1">
                <a:solidFill>
                  <a:prstClr val="black"/>
                </a:solidFill>
              </a:rPr>
              <a:t>los</a:t>
            </a:r>
            <a:r>
              <a:rPr lang="it-IT" sz="2600" dirty="0">
                <a:solidFill>
                  <a:prstClr val="black"/>
                </a:solidFill>
              </a:rPr>
              <a:t> </a:t>
            </a:r>
            <a:r>
              <a:rPr lang="it-IT" sz="2600" dirty="0" err="1">
                <a:solidFill>
                  <a:prstClr val="black"/>
                </a:solidFill>
              </a:rPr>
              <a:t>Andes</a:t>
            </a:r>
            <a:r>
              <a:rPr lang="it-IT" sz="2600" dirty="0">
                <a:solidFill>
                  <a:prstClr val="black"/>
                </a:solidFill>
              </a:rPr>
              <a:t>. </a:t>
            </a:r>
            <a:r>
              <a:rPr lang="it-IT" sz="2500" dirty="0">
                <a:solidFill>
                  <a:prstClr val="black"/>
                </a:solidFill>
              </a:rPr>
              <a:t> </a:t>
            </a:r>
          </a:p>
        </p:txBody>
      </p:sp>
      <p:sp>
        <p:nvSpPr>
          <p:cNvPr id="3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4" name="Freccia a destra 33">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4168826595"/>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239913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194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500034" y="2714620"/>
            <a:ext cx="1714484" cy="2787094"/>
          </a:xfrm>
          <a:prstGeom prst="rect">
            <a:avLst/>
          </a:prstGeom>
          <a:ln>
            <a:noFill/>
          </a:ln>
          <a:effectLst>
            <a:softEdge rad="112500"/>
          </a:effectLst>
        </p:spPr>
      </p:pic>
      <p:sp>
        <p:nvSpPr>
          <p:cNvPr id="149" name="Cuore 148"/>
          <p:cNvSpPr/>
          <p:nvPr/>
        </p:nvSpPr>
        <p:spPr>
          <a:xfrm rot="2476584">
            <a:off x="3552900"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5" name="CasellaDiTesto 13"/>
          <p:cNvSpPr txBox="1">
            <a:spLocks noChangeArrowheads="1"/>
          </p:cNvSpPr>
          <p:nvPr/>
        </p:nvSpPr>
        <p:spPr bwMode="auto">
          <a:xfrm>
            <a:off x="2928926" y="2571745"/>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SANTIAGO DE CHILE</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1891</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84065" name="CasellaDiTesto 48"/>
          <p:cNvSpPr txBox="1">
            <a:spLocks noChangeArrowheads="1"/>
          </p:cNvSpPr>
          <p:nvPr/>
        </p:nvSpPr>
        <p:spPr bwMode="auto">
          <a:xfrm>
            <a:off x="2571736" y="3335353"/>
            <a:ext cx="5715000" cy="2308225"/>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it-IT" dirty="0" err="1">
                <a:solidFill>
                  <a:prstClr val="black"/>
                </a:solidFill>
              </a:rPr>
              <a:t>Alli</a:t>
            </a:r>
            <a:r>
              <a:rPr lang="it-IT" dirty="0">
                <a:solidFill>
                  <a:prstClr val="black"/>
                </a:solidFill>
              </a:rPr>
              <a:t> </a:t>
            </a:r>
            <a:r>
              <a:rPr lang="it-IT" dirty="0" err="1">
                <a:solidFill>
                  <a:prstClr val="black"/>
                </a:solidFill>
              </a:rPr>
              <a:t>comienza</a:t>
            </a:r>
            <a:r>
              <a:rPr lang="it-IT" dirty="0">
                <a:solidFill>
                  <a:prstClr val="black"/>
                </a:solidFill>
              </a:rPr>
              <a:t> una </a:t>
            </a:r>
            <a:r>
              <a:rPr lang="it-IT" dirty="0" err="1">
                <a:solidFill>
                  <a:prstClr val="black"/>
                </a:solidFill>
              </a:rPr>
              <a:t>vida</a:t>
            </a:r>
            <a:r>
              <a:rPr lang="it-IT" dirty="0">
                <a:solidFill>
                  <a:prstClr val="black"/>
                </a:solidFill>
              </a:rPr>
              <a:t> </a:t>
            </a:r>
            <a:r>
              <a:rPr lang="it-IT" dirty="0" err="1">
                <a:solidFill>
                  <a:prstClr val="black"/>
                </a:solidFill>
              </a:rPr>
              <a:t>feliz</a:t>
            </a:r>
            <a:r>
              <a:rPr lang="it-IT" dirty="0">
                <a:solidFill>
                  <a:prstClr val="black"/>
                </a:solidFill>
              </a:rPr>
              <a:t> para </a:t>
            </a:r>
            <a:r>
              <a:rPr lang="it-IT" dirty="0" err="1">
                <a:solidFill>
                  <a:prstClr val="black"/>
                </a:solidFill>
              </a:rPr>
              <a:t>las</a:t>
            </a:r>
            <a:r>
              <a:rPr lang="it-IT" dirty="0">
                <a:solidFill>
                  <a:prstClr val="black"/>
                </a:solidFill>
              </a:rPr>
              <a:t> </a:t>
            </a:r>
            <a:r>
              <a:rPr lang="it-IT" dirty="0" err="1">
                <a:solidFill>
                  <a:prstClr val="black"/>
                </a:solidFill>
              </a:rPr>
              <a:t>dos</a:t>
            </a:r>
            <a:r>
              <a:rPr lang="it-IT" dirty="0">
                <a:solidFill>
                  <a:prstClr val="black"/>
                </a:solidFill>
              </a:rPr>
              <a:t> </a:t>
            </a:r>
            <a:r>
              <a:rPr lang="it-IT" dirty="0" err="1">
                <a:solidFill>
                  <a:prstClr val="black"/>
                </a:solidFill>
              </a:rPr>
              <a:t>niñas</a:t>
            </a:r>
            <a:r>
              <a:rPr lang="it-IT" dirty="0">
                <a:solidFill>
                  <a:prstClr val="black"/>
                </a:solidFill>
              </a:rPr>
              <a:t> </a:t>
            </a:r>
            <a:r>
              <a:rPr lang="it-IT" dirty="0" err="1">
                <a:solidFill>
                  <a:prstClr val="black"/>
                </a:solidFill>
              </a:rPr>
              <a:t>ya</a:t>
            </a:r>
            <a:r>
              <a:rPr lang="it-IT" dirty="0">
                <a:solidFill>
                  <a:prstClr val="black"/>
                </a:solidFill>
              </a:rPr>
              <a:t> </a:t>
            </a:r>
            <a:r>
              <a:rPr lang="it-IT" dirty="0" err="1">
                <a:solidFill>
                  <a:prstClr val="black"/>
                </a:solidFill>
              </a:rPr>
              <a:t>que</a:t>
            </a:r>
            <a:r>
              <a:rPr lang="it-IT" dirty="0">
                <a:solidFill>
                  <a:prstClr val="black"/>
                </a:solidFill>
              </a:rPr>
              <a:t> son </a:t>
            </a:r>
            <a:r>
              <a:rPr lang="it-IT" dirty="0" err="1">
                <a:solidFill>
                  <a:prstClr val="black"/>
                </a:solidFill>
              </a:rPr>
              <a:t>aceptadas</a:t>
            </a:r>
            <a:r>
              <a:rPr lang="it-IT" dirty="0">
                <a:solidFill>
                  <a:prstClr val="black"/>
                </a:solidFill>
              </a:rPr>
              <a:t> </a:t>
            </a:r>
            <a:r>
              <a:rPr lang="it-IT" dirty="0" err="1">
                <a:solidFill>
                  <a:prstClr val="black"/>
                </a:solidFill>
              </a:rPr>
              <a:t>como</a:t>
            </a:r>
            <a:r>
              <a:rPr lang="it-IT" dirty="0">
                <a:solidFill>
                  <a:prstClr val="black"/>
                </a:solidFill>
              </a:rPr>
              <a:t> </a:t>
            </a:r>
            <a:r>
              <a:rPr lang="it-IT" dirty="0" err="1">
                <a:solidFill>
                  <a:prstClr val="black"/>
                </a:solidFill>
              </a:rPr>
              <a:t>pupilas</a:t>
            </a:r>
            <a:r>
              <a:rPr lang="it-IT" dirty="0">
                <a:solidFill>
                  <a:prstClr val="black"/>
                </a:solidFill>
              </a:rPr>
              <a:t>.</a:t>
            </a:r>
          </a:p>
          <a:p>
            <a:pPr algn="ctr" fontAlgn="base">
              <a:spcBef>
                <a:spcPct val="0"/>
              </a:spcBef>
              <a:spcAft>
                <a:spcPct val="0"/>
              </a:spcAft>
              <a:defRPr/>
            </a:pPr>
            <a:r>
              <a:rPr lang="it-IT" dirty="0">
                <a:solidFill>
                  <a:prstClr val="black"/>
                </a:solidFill>
              </a:rPr>
              <a:t/>
            </a:r>
            <a:br>
              <a:rPr lang="it-IT" dirty="0">
                <a:solidFill>
                  <a:prstClr val="black"/>
                </a:solidFill>
              </a:rPr>
            </a:br>
            <a:r>
              <a:rPr lang="it-IT" dirty="0">
                <a:solidFill>
                  <a:prstClr val="black"/>
                </a:solidFill>
              </a:rPr>
              <a:t>En </a:t>
            </a:r>
            <a:r>
              <a:rPr lang="it-IT" dirty="0" err="1">
                <a:solidFill>
                  <a:prstClr val="black"/>
                </a:solidFill>
              </a:rPr>
              <a:t>este</a:t>
            </a:r>
            <a:r>
              <a:rPr lang="it-IT" dirty="0">
                <a:solidFill>
                  <a:prstClr val="black"/>
                </a:solidFill>
              </a:rPr>
              <a:t> “</a:t>
            </a:r>
            <a:r>
              <a:rPr lang="it-IT" dirty="0" err="1">
                <a:solidFill>
                  <a:prstClr val="black"/>
                </a:solidFill>
              </a:rPr>
              <a:t>colegio</a:t>
            </a:r>
            <a:r>
              <a:rPr lang="it-IT" dirty="0">
                <a:solidFill>
                  <a:prstClr val="black"/>
                </a:solidFill>
              </a:rPr>
              <a:t> de la </a:t>
            </a:r>
            <a:r>
              <a:rPr lang="it-IT" dirty="0" err="1">
                <a:solidFill>
                  <a:prstClr val="black"/>
                </a:solidFill>
              </a:rPr>
              <a:t>misión</a:t>
            </a:r>
            <a:r>
              <a:rPr lang="it-IT" dirty="0">
                <a:solidFill>
                  <a:prstClr val="black"/>
                </a:solidFill>
              </a:rPr>
              <a:t>”, Laura:</a:t>
            </a:r>
            <a:endParaRPr lang="it-IT" dirty="0">
              <a:solidFill>
                <a:srgbClr val="C00000"/>
              </a:solidFill>
            </a:endParaRPr>
          </a:p>
          <a:p>
            <a:pPr algn="ctr" fontAlgn="base">
              <a:spcBef>
                <a:spcPct val="0"/>
              </a:spcBef>
              <a:spcAft>
                <a:spcPct val="0"/>
              </a:spcAft>
              <a:buFont typeface="Wingdings" pitchFamily="2" charset="2"/>
              <a:buChar char="ü"/>
              <a:defRPr/>
            </a:pPr>
            <a:r>
              <a:rPr lang="it-IT" dirty="0" err="1">
                <a:solidFill>
                  <a:prstClr val="black"/>
                </a:solidFill>
              </a:rPr>
              <a:t>elige</a:t>
            </a:r>
            <a:r>
              <a:rPr lang="it-IT" dirty="0">
                <a:solidFill>
                  <a:prstClr val="black"/>
                </a:solidFill>
              </a:rPr>
              <a:t> un </a:t>
            </a:r>
            <a:r>
              <a:rPr lang="it-IT" dirty="0" err="1">
                <a:solidFill>
                  <a:prstClr val="black"/>
                </a:solidFill>
              </a:rPr>
              <a:t>confesor</a:t>
            </a:r>
            <a:r>
              <a:rPr lang="it-IT" dirty="0">
                <a:solidFill>
                  <a:prstClr val="black"/>
                </a:solidFill>
              </a:rPr>
              <a:t> </a:t>
            </a:r>
            <a:r>
              <a:rPr lang="it-IT" dirty="0" err="1">
                <a:solidFill>
                  <a:prstClr val="black"/>
                </a:solidFill>
              </a:rPr>
              <a:t>estable</a:t>
            </a:r>
            <a:r>
              <a:rPr lang="it-IT" dirty="0">
                <a:solidFill>
                  <a:prstClr val="black"/>
                </a:solidFill>
              </a:rPr>
              <a:t>; </a:t>
            </a:r>
          </a:p>
          <a:p>
            <a:pPr algn="ctr" fontAlgn="base">
              <a:spcBef>
                <a:spcPct val="0"/>
              </a:spcBef>
              <a:spcAft>
                <a:spcPct val="0"/>
              </a:spcAft>
              <a:buFont typeface="Wingdings" pitchFamily="2" charset="2"/>
              <a:buChar char="ü"/>
              <a:defRPr/>
            </a:pPr>
            <a:r>
              <a:rPr lang="it-IT" dirty="0" err="1">
                <a:solidFill>
                  <a:prstClr val="black"/>
                </a:solidFill>
              </a:rPr>
              <a:t>encuentra</a:t>
            </a:r>
            <a:r>
              <a:rPr lang="it-IT" dirty="0">
                <a:solidFill>
                  <a:prstClr val="black"/>
                </a:solidFill>
              </a:rPr>
              <a:t> a </a:t>
            </a:r>
            <a:r>
              <a:rPr lang="it-IT" dirty="0" err="1">
                <a:solidFill>
                  <a:prstClr val="black"/>
                </a:solidFill>
              </a:rPr>
              <a:t>Merceditas</a:t>
            </a:r>
            <a:r>
              <a:rPr lang="it-IT" dirty="0">
                <a:solidFill>
                  <a:prstClr val="black"/>
                </a:solidFill>
              </a:rPr>
              <a:t> su </a:t>
            </a:r>
            <a:r>
              <a:rPr lang="it-IT" dirty="0" err="1">
                <a:solidFill>
                  <a:prstClr val="black"/>
                </a:solidFill>
              </a:rPr>
              <a:t>amiga</a:t>
            </a:r>
            <a:r>
              <a:rPr lang="it-IT" dirty="0">
                <a:solidFill>
                  <a:prstClr val="black"/>
                </a:solidFill>
              </a:rPr>
              <a:t> del alma. </a:t>
            </a:r>
          </a:p>
          <a:p>
            <a:pPr algn="ctr" fontAlgn="base">
              <a:spcBef>
                <a:spcPct val="0"/>
              </a:spcBef>
              <a:spcAft>
                <a:spcPct val="0"/>
              </a:spcAft>
              <a:buFont typeface="Wingdings" pitchFamily="2" charset="2"/>
              <a:buChar char="ü"/>
              <a:defRPr/>
            </a:pPr>
            <a:r>
              <a:rPr lang="it-IT" dirty="0">
                <a:solidFill>
                  <a:prstClr val="black"/>
                </a:solidFill>
              </a:rPr>
              <a:t>Toma </a:t>
            </a:r>
            <a:r>
              <a:rPr lang="it-IT" dirty="0" err="1">
                <a:solidFill>
                  <a:prstClr val="black"/>
                </a:solidFill>
              </a:rPr>
              <a:t>como</a:t>
            </a:r>
            <a:r>
              <a:rPr lang="it-IT" dirty="0">
                <a:solidFill>
                  <a:prstClr val="black"/>
                </a:solidFill>
              </a:rPr>
              <a:t> </a:t>
            </a:r>
            <a:r>
              <a:rPr lang="it-IT" dirty="0" err="1">
                <a:solidFill>
                  <a:prstClr val="black"/>
                </a:solidFill>
              </a:rPr>
              <a:t>modelo</a:t>
            </a:r>
            <a:r>
              <a:rPr lang="it-IT" dirty="0">
                <a:solidFill>
                  <a:prstClr val="black"/>
                </a:solidFill>
              </a:rPr>
              <a:t> a Domingo Savio y </a:t>
            </a:r>
            <a:r>
              <a:rPr lang="it-IT" dirty="0" err="1">
                <a:solidFill>
                  <a:prstClr val="black"/>
                </a:solidFill>
              </a:rPr>
              <a:t>llega</a:t>
            </a:r>
            <a:r>
              <a:rPr lang="it-IT" dirty="0">
                <a:solidFill>
                  <a:prstClr val="black"/>
                </a:solidFill>
              </a:rPr>
              <a:t> a </a:t>
            </a:r>
            <a:r>
              <a:rPr lang="it-IT" dirty="0" err="1">
                <a:solidFill>
                  <a:prstClr val="black"/>
                </a:solidFill>
              </a:rPr>
              <a:t>cumplir</a:t>
            </a:r>
            <a:r>
              <a:rPr lang="it-IT" dirty="0">
                <a:solidFill>
                  <a:prstClr val="black"/>
                </a:solidFill>
              </a:rPr>
              <a:t> con </a:t>
            </a:r>
            <a:r>
              <a:rPr lang="it-IT" dirty="0" err="1">
                <a:solidFill>
                  <a:prstClr val="black"/>
                </a:solidFill>
              </a:rPr>
              <a:t>fidelidad</a:t>
            </a:r>
            <a:r>
              <a:rPr lang="it-IT" dirty="0">
                <a:solidFill>
                  <a:prstClr val="black"/>
                </a:solidFill>
              </a:rPr>
              <a:t> </a:t>
            </a:r>
            <a:r>
              <a:rPr lang="it-IT" dirty="0" err="1">
                <a:solidFill>
                  <a:prstClr val="black"/>
                </a:solidFill>
              </a:rPr>
              <a:t>las</a:t>
            </a:r>
            <a:r>
              <a:rPr lang="it-IT" dirty="0">
                <a:solidFill>
                  <a:prstClr val="black"/>
                </a:solidFill>
              </a:rPr>
              <a:t> </a:t>
            </a:r>
            <a:r>
              <a:rPr lang="it-IT" dirty="0" err="1">
                <a:solidFill>
                  <a:prstClr val="black"/>
                </a:solidFill>
              </a:rPr>
              <a:t>virtudes</a:t>
            </a:r>
            <a:r>
              <a:rPr lang="it-IT" dirty="0">
                <a:solidFill>
                  <a:prstClr val="black"/>
                </a:solidFill>
              </a:rPr>
              <a:t> </a:t>
            </a:r>
            <a:r>
              <a:rPr lang="it-IT" dirty="0" err="1">
                <a:solidFill>
                  <a:prstClr val="black"/>
                </a:solidFill>
              </a:rPr>
              <a:t>cristianas</a:t>
            </a:r>
            <a:r>
              <a:rPr lang="it-IT" dirty="0">
                <a:solidFill>
                  <a:prstClr val="black"/>
                </a:solidFill>
              </a:rPr>
              <a:t>. </a:t>
            </a:r>
          </a:p>
        </p:txBody>
      </p:sp>
      <p:sp>
        <p:nvSpPr>
          <p:cNvPr id="3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3" name="Freccia a destra 32">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85963183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239913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194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642910" y="2714620"/>
            <a:ext cx="1714484" cy="2787094"/>
          </a:xfrm>
          <a:prstGeom prst="rect">
            <a:avLst/>
          </a:prstGeom>
          <a:ln>
            <a:noFill/>
          </a:ln>
          <a:effectLst>
            <a:softEdge rad="112500"/>
          </a:effectLst>
        </p:spPr>
      </p:pic>
      <p:sp>
        <p:nvSpPr>
          <p:cNvPr id="149" name="Cuore 148"/>
          <p:cNvSpPr/>
          <p:nvPr/>
        </p:nvSpPr>
        <p:spPr>
          <a:xfrm rot="2476584">
            <a:off x="3552900"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5" name="CasellaDiTesto 13"/>
          <p:cNvSpPr txBox="1">
            <a:spLocks noChangeArrowheads="1"/>
          </p:cNvSpPr>
          <p:nvPr/>
        </p:nvSpPr>
        <p:spPr bwMode="auto">
          <a:xfrm>
            <a:off x="3000364" y="2786059"/>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SANTIAGO DE CHILE</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1891</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85089" name="CasellaDiTesto 48"/>
          <p:cNvSpPr txBox="1">
            <a:spLocks noChangeArrowheads="1"/>
          </p:cNvSpPr>
          <p:nvPr/>
        </p:nvSpPr>
        <p:spPr bwMode="auto">
          <a:xfrm>
            <a:off x="2571736" y="3621088"/>
            <a:ext cx="5715000" cy="2031325"/>
          </a:xfrm>
          <a:prstGeom prst="rect">
            <a:avLst/>
          </a:prstGeom>
          <a:ln>
            <a:noFill/>
            <a:headEnd/>
            <a:tailEnd/>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it-IT" dirty="0">
                <a:solidFill>
                  <a:prstClr val="black"/>
                </a:solidFill>
              </a:rPr>
              <a:t>En </a:t>
            </a:r>
            <a:r>
              <a:rPr lang="it-IT" dirty="0" err="1">
                <a:solidFill>
                  <a:prstClr val="black"/>
                </a:solidFill>
              </a:rPr>
              <a:t>este</a:t>
            </a:r>
            <a:r>
              <a:rPr lang="it-IT" dirty="0">
                <a:solidFill>
                  <a:prstClr val="black"/>
                </a:solidFill>
              </a:rPr>
              <a:t> </a:t>
            </a:r>
            <a:r>
              <a:rPr lang="it-IT" dirty="0" err="1">
                <a:solidFill>
                  <a:prstClr val="black"/>
                </a:solidFill>
              </a:rPr>
              <a:t>proceso</a:t>
            </a:r>
            <a:r>
              <a:rPr lang="it-IT" dirty="0">
                <a:solidFill>
                  <a:prstClr val="black"/>
                </a:solidFill>
              </a:rPr>
              <a:t> </a:t>
            </a:r>
            <a:r>
              <a:rPr lang="it-IT" dirty="0" err="1">
                <a:solidFill>
                  <a:prstClr val="black"/>
                </a:solidFill>
              </a:rPr>
              <a:t>humano</a:t>
            </a:r>
            <a:r>
              <a:rPr lang="it-IT" dirty="0">
                <a:solidFill>
                  <a:prstClr val="black"/>
                </a:solidFill>
              </a:rPr>
              <a:t> movida por la </a:t>
            </a:r>
            <a:r>
              <a:rPr lang="it-IT" dirty="0" err="1">
                <a:solidFill>
                  <a:prstClr val="black"/>
                </a:solidFill>
              </a:rPr>
              <a:t>gracia</a:t>
            </a:r>
            <a:r>
              <a:rPr lang="it-IT" dirty="0">
                <a:solidFill>
                  <a:prstClr val="black"/>
                </a:solidFill>
              </a:rPr>
              <a:t> de </a:t>
            </a:r>
            <a:r>
              <a:rPr lang="it-IT" dirty="0" err="1">
                <a:solidFill>
                  <a:prstClr val="black"/>
                </a:solidFill>
              </a:rPr>
              <a:t>Dios</a:t>
            </a:r>
            <a:r>
              <a:rPr lang="it-IT" dirty="0">
                <a:solidFill>
                  <a:prstClr val="black"/>
                </a:solidFill>
              </a:rPr>
              <a:t>, Laura </a:t>
            </a:r>
            <a:r>
              <a:rPr lang="it-IT" dirty="0" err="1">
                <a:solidFill>
                  <a:prstClr val="black"/>
                </a:solidFill>
              </a:rPr>
              <a:t>encuentra</a:t>
            </a:r>
            <a:r>
              <a:rPr lang="it-IT" dirty="0">
                <a:solidFill>
                  <a:prstClr val="black"/>
                </a:solidFill>
              </a:rPr>
              <a:t> </a:t>
            </a:r>
            <a:r>
              <a:rPr lang="it-IT" dirty="0" err="1">
                <a:solidFill>
                  <a:prstClr val="black"/>
                </a:solidFill>
              </a:rPr>
              <a:t>sentido</a:t>
            </a:r>
            <a:r>
              <a:rPr lang="it-IT" dirty="0">
                <a:solidFill>
                  <a:prstClr val="black"/>
                </a:solidFill>
              </a:rPr>
              <a:t> a su </a:t>
            </a:r>
            <a:r>
              <a:rPr lang="it-IT" dirty="0" err="1">
                <a:solidFill>
                  <a:prstClr val="black"/>
                </a:solidFill>
              </a:rPr>
              <a:t>vida</a:t>
            </a:r>
            <a:r>
              <a:rPr lang="it-IT" dirty="0">
                <a:solidFill>
                  <a:prstClr val="black"/>
                </a:solidFill>
              </a:rPr>
              <a:t>. En </a:t>
            </a:r>
            <a:r>
              <a:rPr lang="it-IT" dirty="0" err="1">
                <a:solidFill>
                  <a:prstClr val="black"/>
                </a:solidFill>
              </a:rPr>
              <a:t>las</a:t>
            </a:r>
            <a:r>
              <a:rPr lang="it-IT" dirty="0">
                <a:solidFill>
                  <a:prstClr val="black"/>
                </a:solidFill>
              </a:rPr>
              <a:t> </a:t>
            </a:r>
            <a:r>
              <a:rPr lang="it-IT" dirty="0" err="1">
                <a:solidFill>
                  <a:prstClr val="black"/>
                </a:solidFill>
              </a:rPr>
              <a:t>clases</a:t>
            </a:r>
            <a:r>
              <a:rPr lang="it-IT" dirty="0">
                <a:solidFill>
                  <a:prstClr val="black"/>
                </a:solidFill>
              </a:rPr>
              <a:t> de </a:t>
            </a:r>
            <a:r>
              <a:rPr lang="it-IT" dirty="0" err="1">
                <a:solidFill>
                  <a:prstClr val="black"/>
                </a:solidFill>
              </a:rPr>
              <a:t>catequesis</a:t>
            </a:r>
            <a:r>
              <a:rPr lang="it-IT" dirty="0">
                <a:solidFill>
                  <a:prstClr val="black"/>
                </a:solidFill>
              </a:rPr>
              <a:t> </a:t>
            </a:r>
            <a:r>
              <a:rPr lang="it-IT" dirty="0" err="1">
                <a:solidFill>
                  <a:prstClr val="black"/>
                </a:solidFill>
              </a:rPr>
              <a:t>descubre</a:t>
            </a:r>
            <a:r>
              <a:rPr lang="it-IT" dirty="0">
                <a:solidFill>
                  <a:prstClr val="black"/>
                </a:solidFill>
              </a:rPr>
              <a:t> la </a:t>
            </a:r>
            <a:r>
              <a:rPr lang="it-IT" dirty="0" err="1">
                <a:solidFill>
                  <a:prstClr val="black"/>
                </a:solidFill>
              </a:rPr>
              <a:t>situación</a:t>
            </a:r>
            <a:r>
              <a:rPr lang="it-IT" dirty="0">
                <a:solidFill>
                  <a:prstClr val="black"/>
                </a:solidFill>
              </a:rPr>
              <a:t> de </a:t>
            </a:r>
            <a:r>
              <a:rPr lang="it-IT" dirty="0" err="1">
                <a:solidFill>
                  <a:prstClr val="black"/>
                </a:solidFill>
              </a:rPr>
              <a:t>esclavitud</a:t>
            </a:r>
            <a:r>
              <a:rPr lang="it-IT" dirty="0">
                <a:solidFill>
                  <a:prstClr val="black"/>
                </a:solidFill>
              </a:rPr>
              <a:t> de su madre y </a:t>
            </a:r>
            <a:r>
              <a:rPr lang="it-IT" dirty="0" err="1">
                <a:solidFill>
                  <a:prstClr val="black"/>
                </a:solidFill>
              </a:rPr>
              <a:t>ya</a:t>
            </a:r>
            <a:r>
              <a:rPr lang="it-IT" dirty="0">
                <a:solidFill>
                  <a:prstClr val="black"/>
                </a:solidFill>
              </a:rPr>
              <a:t> no </a:t>
            </a:r>
            <a:r>
              <a:rPr lang="it-IT" dirty="0" err="1">
                <a:solidFill>
                  <a:prstClr val="black"/>
                </a:solidFill>
              </a:rPr>
              <a:t>puede</a:t>
            </a:r>
            <a:r>
              <a:rPr lang="it-IT" dirty="0">
                <a:solidFill>
                  <a:prstClr val="black"/>
                </a:solidFill>
              </a:rPr>
              <a:t> </a:t>
            </a:r>
            <a:r>
              <a:rPr lang="it-IT" dirty="0" err="1">
                <a:solidFill>
                  <a:prstClr val="black"/>
                </a:solidFill>
              </a:rPr>
              <a:t>vivir</a:t>
            </a:r>
            <a:r>
              <a:rPr lang="it-IT" dirty="0">
                <a:solidFill>
                  <a:prstClr val="black"/>
                </a:solidFill>
              </a:rPr>
              <a:t> </a:t>
            </a:r>
            <a:r>
              <a:rPr lang="it-IT" dirty="0" err="1">
                <a:solidFill>
                  <a:prstClr val="black"/>
                </a:solidFill>
              </a:rPr>
              <a:t>tranquila</a:t>
            </a:r>
            <a:r>
              <a:rPr lang="it-IT" dirty="0">
                <a:solidFill>
                  <a:prstClr val="black"/>
                </a:solidFill>
              </a:rPr>
              <a:t> </a:t>
            </a:r>
            <a:r>
              <a:rPr lang="it-IT" dirty="0" err="1">
                <a:solidFill>
                  <a:prstClr val="black"/>
                </a:solidFill>
              </a:rPr>
              <a:t>puesto</a:t>
            </a:r>
            <a:r>
              <a:rPr lang="it-IT" dirty="0">
                <a:solidFill>
                  <a:prstClr val="black"/>
                </a:solidFill>
              </a:rPr>
              <a:t> </a:t>
            </a:r>
            <a:r>
              <a:rPr lang="it-IT" dirty="0" err="1">
                <a:solidFill>
                  <a:prstClr val="black"/>
                </a:solidFill>
              </a:rPr>
              <a:t>que</a:t>
            </a:r>
            <a:r>
              <a:rPr lang="it-IT" dirty="0">
                <a:solidFill>
                  <a:prstClr val="black"/>
                </a:solidFill>
              </a:rPr>
              <a:t> </a:t>
            </a:r>
            <a:r>
              <a:rPr lang="it-IT" dirty="0" err="1">
                <a:solidFill>
                  <a:prstClr val="black"/>
                </a:solidFill>
              </a:rPr>
              <a:t>el</a:t>
            </a:r>
            <a:r>
              <a:rPr lang="it-IT" dirty="0">
                <a:solidFill>
                  <a:prstClr val="black"/>
                </a:solidFill>
              </a:rPr>
              <a:t> </a:t>
            </a:r>
            <a:r>
              <a:rPr lang="it-IT" dirty="0" err="1">
                <a:solidFill>
                  <a:prstClr val="black"/>
                </a:solidFill>
              </a:rPr>
              <a:t>sufrimiento</a:t>
            </a:r>
            <a:r>
              <a:rPr lang="it-IT" dirty="0">
                <a:solidFill>
                  <a:prstClr val="black"/>
                </a:solidFill>
              </a:rPr>
              <a:t> constante de su </a:t>
            </a:r>
            <a:r>
              <a:rPr lang="it-IT" dirty="0" err="1">
                <a:solidFill>
                  <a:prstClr val="black"/>
                </a:solidFill>
              </a:rPr>
              <a:t>mamá</a:t>
            </a:r>
            <a:r>
              <a:rPr lang="it-IT" dirty="0">
                <a:solidFill>
                  <a:prstClr val="black"/>
                </a:solidFill>
              </a:rPr>
              <a:t> la </a:t>
            </a:r>
            <a:r>
              <a:rPr lang="it-IT" dirty="0" err="1">
                <a:solidFill>
                  <a:prstClr val="black"/>
                </a:solidFill>
              </a:rPr>
              <a:t>hiere</a:t>
            </a:r>
            <a:r>
              <a:rPr lang="it-IT" dirty="0">
                <a:solidFill>
                  <a:prstClr val="black"/>
                </a:solidFill>
              </a:rPr>
              <a:t> </a:t>
            </a:r>
            <a:r>
              <a:rPr lang="it-IT" dirty="0" err="1">
                <a:solidFill>
                  <a:prstClr val="black"/>
                </a:solidFill>
              </a:rPr>
              <a:t>profundamente</a:t>
            </a:r>
            <a:r>
              <a:rPr lang="it-IT" dirty="0">
                <a:solidFill>
                  <a:prstClr val="black"/>
                </a:solidFill>
              </a:rPr>
              <a:t>, ella busca por </a:t>
            </a:r>
            <a:r>
              <a:rPr lang="it-IT" dirty="0" err="1">
                <a:solidFill>
                  <a:prstClr val="black"/>
                </a:solidFill>
              </a:rPr>
              <a:t>todos</a:t>
            </a:r>
            <a:r>
              <a:rPr lang="it-IT" dirty="0">
                <a:solidFill>
                  <a:prstClr val="black"/>
                </a:solidFill>
              </a:rPr>
              <a:t> lo </a:t>
            </a:r>
            <a:r>
              <a:rPr lang="it-IT" dirty="0" err="1">
                <a:solidFill>
                  <a:prstClr val="black"/>
                </a:solidFill>
              </a:rPr>
              <a:t>medios</a:t>
            </a:r>
            <a:r>
              <a:rPr lang="it-IT" dirty="0">
                <a:solidFill>
                  <a:prstClr val="black"/>
                </a:solidFill>
              </a:rPr>
              <a:t> </a:t>
            </a:r>
            <a:r>
              <a:rPr lang="it-IT" dirty="0" err="1">
                <a:solidFill>
                  <a:prstClr val="black"/>
                </a:solidFill>
              </a:rPr>
              <a:t>persuadirla</a:t>
            </a:r>
            <a:r>
              <a:rPr lang="it-IT" dirty="0">
                <a:solidFill>
                  <a:prstClr val="black"/>
                </a:solidFill>
              </a:rPr>
              <a:t> a </a:t>
            </a:r>
            <a:r>
              <a:rPr lang="it-IT" dirty="0" err="1">
                <a:solidFill>
                  <a:prstClr val="black"/>
                </a:solidFill>
              </a:rPr>
              <a:t>que</a:t>
            </a:r>
            <a:r>
              <a:rPr lang="it-IT" dirty="0">
                <a:solidFill>
                  <a:prstClr val="black"/>
                </a:solidFill>
              </a:rPr>
              <a:t> se </a:t>
            </a:r>
            <a:r>
              <a:rPr lang="it-IT" dirty="0" err="1">
                <a:solidFill>
                  <a:prstClr val="black"/>
                </a:solidFill>
              </a:rPr>
              <a:t>desprenda</a:t>
            </a:r>
            <a:r>
              <a:rPr lang="it-IT" dirty="0">
                <a:solidFill>
                  <a:prstClr val="black"/>
                </a:solidFill>
              </a:rPr>
              <a:t> de </a:t>
            </a:r>
            <a:r>
              <a:rPr lang="it-IT" dirty="0" err="1">
                <a:solidFill>
                  <a:prstClr val="black"/>
                </a:solidFill>
              </a:rPr>
              <a:t>esa</a:t>
            </a:r>
            <a:r>
              <a:rPr lang="it-IT" dirty="0">
                <a:solidFill>
                  <a:prstClr val="black"/>
                </a:solidFill>
              </a:rPr>
              <a:t> </a:t>
            </a:r>
            <a:r>
              <a:rPr lang="it-IT" dirty="0" err="1">
                <a:solidFill>
                  <a:prstClr val="black"/>
                </a:solidFill>
              </a:rPr>
              <a:t>situación</a:t>
            </a:r>
            <a:r>
              <a:rPr lang="it-IT" dirty="0">
                <a:solidFill>
                  <a:prstClr val="black"/>
                </a:solidFill>
              </a:rPr>
              <a:t> de </a:t>
            </a:r>
            <a:r>
              <a:rPr lang="it-IT" dirty="0" err="1">
                <a:solidFill>
                  <a:prstClr val="black"/>
                </a:solidFill>
              </a:rPr>
              <a:t>pecado</a:t>
            </a:r>
            <a:r>
              <a:rPr lang="it-IT" dirty="0">
                <a:solidFill>
                  <a:prstClr val="black"/>
                </a:solidFill>
              </a:rPr>
              <a:t>, pero no </a:t>
            </a:r>
            <a:r>
              <a:rPr lang="it-IT" dirty="0" err="1">
                <a:solidFill>
                  <a:prstClr val="black"/>
                </a:solidFill>
              </a:rPr>
              <a:t>logra</a:t>
            </a:r>
            <a:r>
              <a:rPr lang="it-IT" dirty="0">
                <a:solidFill>
                  <a:prstClr val="black"/>
                </a:solidFill>
              </a:rPr>
              <a:t> </a:t>
            </a:r>
            <a:r>
              <a:rPr lang="it-IT" dirty="0" err="1">
                <a:solidFill>
                  <a:prstClr val="black"/>
                </a:solidFill>
              </a:rPr>
              <a:t>convencerla</a:t>
            </a:r>
            <a:r>
              <a:rPr lang="it-IT" dirty="0">
                <a:solidFill>
                  <a:prstClr val="black"/>
                </a:solidFill>
              </a:rPr>
              <a:t>. </a:t>
            </a:r>
          </a:p>
        </p:txBody>
      </p:sp>
      <p:sp>
        <p:nvSpPr>
          <p:cNvPr id="3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3" name="Freccia a destra 32">
            <a:hlinkClick r:id="" action="ppaction://hlinkshowjump?jump=nextslide"/>
          </p:cNvPr>
          <p:cNvSpPr/>
          <p:nvPr/>
        </p:nvSpPr>
        <p:spPr>
          <a:xfrm>
            <a:off x="5357818"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244058429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357158" y="2428868"/>
            <a:ext cx="2071702" cy="3367794"/>
          </a:xfrm>
          <a:prstGeom prst="rect">
            <a:avLst/>
          </a:prstGeom>
          <a:ln>
            <a:noFill/>
          </a:ln>
          <a:effectLst>
            <a:softEdge rad="112500"/>
          </a:effectLst>
        </p:spPr>
      </p:pic>
      <p:sp>
        <p:nvSpPr>
          <p:cNvPr id="49" name="CasellaDiTesto 48"/>
          <p:cNvSpPr txBox="1"/>
          <p:nvPr/>
        </p:nvSpPr>
        <p:spPr>
          <a:xfrm>
            <a:off x="2571736" y="3143248"/>
            <a:ext cx="6072230" cy="2246769"/>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DIOS MÍO QUIERO AMARTE Y SERVIRTE TODA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MI</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VIDA: </a:t>
            </a:r>
          </a:p>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TE DOY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MI</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ALMA, </a:t>
            </a:r>
          </a:p>
          <a:p>
            <a:pPr algn="ctr" fontAlgn="base">
              <a:spcBef>
                <a:spcPct val="0"/>
              </a:spcBef>
              <a:spcAft>
                <a:spcPct val="0"/>
              </a:spcAft>
              <a:defRPr/>
            </a:pP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MI</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CORAZÓN </a:t>
            </a:r>
          </a:p>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TODA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MI</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VIDA”</a:t>
            </a:r>
            <a:endPar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sp>
        <p:nvSpPr>
          <p:cNvPr id="51" name="CasellaDiTesto 13"/>
          <p:cNvSpPr txBox="1">
            <a:spLocks noChangeArrowheads="1"/>
          </p:cNvSpPr>
          <p:nvPr/>
        </p:nvSpPr>
        <p:spPr bwMode="auto">
          <a:xfrm>
            <a:off x="2643174"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7" name="Cuore 16"/>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Cuore 17"/>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uore 18"/>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Triangolo isoscele 19"/>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8931560">
            <a:off x="613186"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Triangolo isoscele 21"/>
          <p:cNvSpPr/>
          <p:nvPr/>
        </p:nvSpPr>
        <p:spPr>
          <a:xfrm rot="18931560">
            <a:off x="1044775"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Cuore 22"/>
          <p:cNvSpPr/>
          <p:nvPr/>
        </p:nvSpPr>
        <p:spPr>
          <a:xfrm rot="13070832">
            <a:off x="666749"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2731560">
            <a:off x="837323"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Cuore 24"/>
          <p:cNvSpPr/>
          <p:nvPr/>
        </p:nvSpPr>
        <p:spPr>
          <a:xfrm rot="17880556">
            <a:off x="1535998"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8085038">
            <a:off x="1769515"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Triangolo isoscele 26"/>
          <p:cNvSpPr/>
          <p:nvPr/>
        </p:nvSpPr>
        <p:spPr>
          <a:xfrm rot="2476584">
            <a:off x="1585655"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Cuore 32"/>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Triangolo isoscele 34"/>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uore 35"/>
          <p:cNvSpPr/>
          <p:nvPr/>
        </p:nvSpPr>
        <p:spPr>
          <a:xfrm rot="2775645">
            <a:off x="6604720" y="5787208"/>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uore 36"/>
          <p:cNvSpPr/>
          <p:nvPr/>
        </p:nvSpPr>
        <p:spPr>
          <a:xfrm rot="17711070">
            <a:off x="6443415" y="577709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8" name="Cuore 37"/>
          <p:cNvSpPr/>
          <p:nvPr/>
        </p:nvSpPr>
        <p:spPr>
          <a:xfrm rot="8994987">
            <a:off x="6603630" y="5970959"/>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9" name="Triangolo isoscele 38"/>
          <p:cNvSpPr/>
          <p:nvPr/>
        </p:nvSpPr>
        <p:spPr>
          <a:xfrm rot="2775645">
            <a:off x="6540337" y="5867974"/>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0" name="Cuore 39"/>
          <p:cNvSpPr/>
          <p:nvPr/>
        </p:nvSpPr>
        <p:spPr>
          <a:xfrm rot="2476584">
            <a:off x="1709097"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1" name="CasellaDiTesto 40"/>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2"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43" name="Freccia a destra 42">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486376425"/>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214282" y="2500306"/>
            <a:ext cx="1643074" cy="2671009"/>
          </a:xfrm>
          <a:prstGeom prst="rect">
            <a:avLst/>
          </a:prstGeom>
          <a:ln>
            <a:noFill/>
          </a:ln>
          <a:effectLst>
            <a:softEdge rad="112500"/>
          </a:effectLst>
        </p:spPr>
      </p:pic>
      <p:sp>
        <p:nvSpPr>
          <p:cNvPr id="6" name="CasellaDiTesto 5"/>
          <p:cNvSpPr txBox="1"/>
          <p:nvPr/>
        </p:nvSpPr>
        <p:spPr>
          <a:xfrm>
            <a:off x="2143108" y="3716728"/>
            <a:ext cx="6429420" cy="1569660"/>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dirty="0">
                <a:solidFill>
                  <a:prstClr val="black"/>
                </a:solidFill>
                <a:latin typeface="Arial" charset="0"/>
              </a:rPr>
              <a:t>Laura </a:t>
            </a:r>
            <a:r>
              <a:rPr lang="it-IT" sz="2400" dirty="0" err="1">
                <a:solidFill>
                  <a:prstClr val="black"/>
                </a:solidFill>
                <a:latin typeface="Arial" charset="0"/>
              </a:rPr>
              <a:t>vivía</a:t>
            </a:r>
            <a:r>
              <a:rPr lang="it-IT" sz="2400" dirty="0">
                <a:solidFill>
                  <a:prstClr val="black"/>
                </a:solidFill>
                <a:latin typeface="Arial" charset="0"/>
              </a:rPr>
              <a:t> intensamente cada momento de su </a:t>
            </a:r>
            <a:r>
              <a:rPr lang="it-IT" sz="2400" dirty="0" err="1">
                <a:solidFill>
                  <a:prstClr val="black"/>
                </a:solidFill>
                <a:latin typeface="Arial" charset="0"/>
              </a:rPr>
              <a:t>vida</a:t>
            </a:r>
            <a:r>
              <a:rPr lang="it-IT" sz="2400" dirty="0">
                <a:solidFill>
                  <a:prstClr val="black"/>
                </a:solidFill>
                <a:latin typeface="Arial" charset="0"/>
              </a:rPr>
              <a:t> </a:t>
            </a:r>
            <a:r>
              <a:rPr lang="it-IT" sz="2400" dirty="0" err="1">
                <a:solidFill>
                  <a:prstClr val="black"/>
                </a:solidFill>
                <a:latin typeface="Arial" charset="0"/>
              </a:rPr>
              <a:t>cotidiana</a:t>
            </a:r>
            <a:r>
              <a:rPr lang="it-IT" sz="2400" dirty="0">
                <a:solidFill>
                  <a:prstClr val="black"/>
                </a:solidFill>
                <a:latin typeface="Arial" charset="0"/>
              </a:rPr>
              <a:t>. Ella era </a:t>
            </a:r>
            <a:r>
              <a:rPr lang="it-IT" sz="2400" dirty="0" err="1">
                <a:solidFill>
                  <a:prstClr val="black"/>
                </a:solidFill>
                <a:latin typeface="Arial" charset="0"/>
              </a:rPr>
              <a:t>sencilla</a:t>
            </a:r>
            <a:r>
              <a:rPr lang="it-IT" sz="2400" dirty="0">
                <a:solidFill>
                  <a:prstClr val="black"/>
                </a:solidFill>
                <a:latin typeface="Arial" charset="0"/>
              </a:rPr>
              <a:t> y </a:t>
            </a:r>
            <a:r>
              <a:rPr lang="it-IT" sz="2400" dirty="0" err="1">
                <a:solidFill>
                  <a:prstClr val="black"/>
                </a:solidFill>
                <a:latin typeface="Arial" charset="0"/>
              </a:rPr>
              <a:t>sea</a:t>
            </a:r>
            <a:r>
              <a:rPr lang="it-IT" sz="2400" dirty="0">
                <a:solidFill>
                  <a:prstClr val="black"/>
                </a:solidFill>
                <a:latin typeface="Arial" charset="0"/>
              </a:rPr>
              <a:t> </a:t>
            </a:r>
            <a:r>
              <a:rPr lang="it-IT" sz="2400" dirty="0" err="1">
                <a:solidFill>
                  <a:prstClr val="black"/>
                </a:solidFill>
                <a:latin typeface="Arial" charset="0"/>
              </a:rPr>
              <a:t>el</a:t>
            </a:r>
            <a:r>
              <a:rPr lang="it-IT" sz="2400" dirty="0">
                <a:solidFill>
                  <a:prstClr val="black"/>
                </a:solidFill>
                <a:latin typeface="Arial" charset="0"/>
              </a:rPr>
              <a:t> </a:t>
            </a:r>
            <a:r>
              <a:rPr lang="it-IT" sz="2400" dirty="0" err="1">
                <a:solidFill>
                  <a:prstClr val="black"/>
                </a:solidFill>
                <a:latin typeface="Arial" charset="0"/>
              </a:rPr>
              <a:t>lugar</a:t>
            </a:r>
            <a:r>
              <a:rPr lang="it-IT" sz="2400" dirty="0">
                <a:solidFill>
                  <a:prstClr val="black"/>
                </a:solidFill>
                <a:latin typeface="Arial" charset="0"/>
              </a:rPr>
              <a:t> donde </a:t>
            </a:r>
            <a:r>
              <a:rPr lang="it-IT" sz="2400" dirty="0" err="1">
                <a:solidFill>
                  <a:prstClr val="black"/>
                </a:solidFill>
                <a:latin typeface="Arial" charset="0"/>
              </a:rPr>
              <a:t>estaba</a:t>
            </a:r>
            <a:r>
              <a:rPr lang="it-IT" sz="2400" dirty="0">
                <a:solidFill>
                  <a:prstClr val="black"/>
                </a:solidFill>
                <a:latin typeface="Arial" charset="0"/>
              </a:rPr>
              <a:t>, </a:t>
            </a:r>
            <a:r>
              <a:rPr lang="it-IT" sz="2400" dirty="0" err="1">
                <a:solidFill>
                  <a:prstClr val="black"/>
                </a:solidFill>
                <a:latin typeface="Arial" charset="0"/>
              </a:rPr>
              <a:t>sea</a:t>
            </a:r>
            <a:r>
              <a:rPr lang="it-IT" sz="2400" dirty="0">
                <a:solidFill>
                  <a:prstClr val="black"/>
                </a:solidFill>
                <a:latin typeface="Arial" charset="0"/>
              </a:rPr>
              <a:t> </a:t>
            </a:r>
            <a:r>
              <a:rPr lang="it-IT" sz="2400" dirty="0" err="1">
                <a:solidFill>
                  <a:prstClr val="black"/>
                </a:solidFill>
                <a:latin typeface="Arial" charset="0"/>
              </a:rPr>
              <a:t>estudiando</a:t>
            </a:r>
            <a:r>
              <a:rPr lang="it-IT" sz="2400" dirty="0">
                <a:solidFill>
                  <a:prstClr val="black"/>
                </a:solidFill>
                <a:latin typeface="Arial" charset="0"/>
              </a:rPr>
              <a:t>, </a:t>
            </a:r>
            <a:r>
              <a:rPr lang="it-IT" sz="2400" dirty="0" err="1">
                <a:solidFill>
                  <a:prstClr val="black"/>
                </a:solidFill>
                <a:latin typeface="Arial" charset="0"/>
              </a:rPr>
              <a:t>rezando</a:t>
            </a:r>
            <a:r>
              <a:rPr lang="it-IT" sz="2400" dirty="0">
                <a:solidFill>
                  <a:prstClr val="black"/>
                </a:solidFill>
                <a:latin typeface="Arial" charset="0"/>
              </a:rPr>
              <a:t>, </a:t>
            </a:r>
            <a:r>
              <a:rPr lang="it-IT" sz="2400" dirty="0" err="1">
                <a:solidFill>
                  <a:prstClr val="black"/>
                </a:solidFill>
                <a:latin typeface="Arial" charset="0"/>
              </a:rPr>
              <a:t>comiendo</a:t>
            </a:r>
            <a:r>
              <a:rPr lang="it-IT" sz="2400" dirty="0">
                <a:solidFill>
                  <a:prstClr val="black"/>
                </a:solidFill>
                <a:latin typeface="Arial" charset="0"/>
              </a:rPr>
              <a:t>, </a:t>
            </a:r>
            <a:r>
              <a:rPr lang="it-IT" sz="2400" dirty="0" err="1">
                <a:solidFill>
                  <a:prstClr val="black"/>
                </a:solidFill>
                <a:latin typeface="Arial" charset="0"/>
              </a:rPr>
              <a:t>jugando</a:t>
            </a:r>
            <a:r>
              <a:rPr lang="it-IT" sz="2400" dirty="0">
                <a:solidFill>
                  <a:prstClr val="black"/>
                </a:solidFill>
                <a:latin typeface="Arial" charset="0"/>
              </a:rPr>
              <a:t>, solo </a:t>
            </a:r>
            <a:r>
              <a:rPr lang="it-IT" sz="2400" dirty="0" err="1">
                <a:solidFill>
                  <a:prstClr val="black"/>
                </a:solidFill>
                <a:latin typeface="Arial" charset="0"/>
              </a:rPr>
              <a:t>estaba</a:t>
            </a:r>
            <a:r>
              <a:rPr lang="it-IT" sz="2400" dirty="0">
                <a:solidFill>
                  <a:prstClr val="black"/>
                </a:solidFill>
                <a:latin typeface="Arial" charset="0"/>
              </a:rPr>
              <a:t> para </a:t>
            </a:r>
            <a:r>
              <a:rPr lang="it-IT" sz="2400" dirty="0" err="1">
                <a:solidFill>
                  <a:prstClr val="black"/>
                </a:solidFill>
                <a:latin typeface="Arial" charset="0"/>
              </a:rPr>
              <a:t>eso</a:t>
            </a:r>
            <a:r>
              <a:rPr lang="it-IT" sz="2400" dirty="0">
                <a:solidFill>
                  <a:prstClr val="black"/>
                </a:solidFill>
                <a:latin typeface="Arial" charset="0"/>
              </a:rPr>
              <a:t>. </a:t>
            </a:r>
            <a:endParaRPr lang="it-IT" sz="2400" b="1" dirty="0">
              <a:solidFill>
                <a:prstClr val="black"/>
              </a:solidFill>
              <a:latin typeface="Arial" charset="0"/>
            </a:endParaRPr>
          </a:p>
        </p:txBody>
      </p:sp>
      <p:sp>
        <p:nvSpPr>
          <p:cNvPr id="7" name="CasellaDiTesto 13"/>
          <p:cNvSpPr txBox="1">
            <a:spLocks noChangeArrowheads="1"/>
          </p:cNvSpPr>
          <p:nvPr/>
        </p:nvSpPr>
        <p:spPr bwMode="auto">
          <a:xfrm>
            <a:off x="2786050" y="57149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143108" y="3048656"/>
            <a:ext cx="6429420" cy="523220"/>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“HAZ LO QUE HACES: SER SANTO”</a:t>
            </a:r>
            <a:endParaRPr lang="it-IT" sz="26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8" name="CasellaDiTesto 37"/>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39" name="Freccia a destra 38">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391900593"/>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214282" y="2571744"/>
            <a:ext cx="1643074" cy="2671009"/>
          </a:xfrm>
          <a:prstGeom prst="rect">
            <a:avLst/>
          </a:prstGeom>
          <a:ln>
            <a:noFill/>
          </a:ln>
          <a:effectLst>
            <a:softEdge rad="112500"/>
          </a:effectLst>
        </p:spPr>
      </p:pic>
      <p:sp>
        <p:nvSpPr>
          <p:cNvPr id="9" name="CasellaDiTesto 13"/>
          <p:cNvSpPr txBox="1">
            <a:spLocks noChangeArrowheads="1"/>
          </p:cNvSpPr>
          <p:nvPr/>
        </p:nvSpPr>
        <p:spPr bwMode="auto">
          <a:xfrm>
            <a:off x="2786050" y="57149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0" name="CasellaDiTesto 9"/>
          <p:cNvSpPr txBox="1"/>
          <p:nvPr/>
        </p:nvSpPr>
        <p:spPr>
          <a:xfrm>
            <a:off x="2143108" y="2905780"/>
            <a:ext cx="6429420" cy="523220"/>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“HAZ LO QUE HACES: SER SANTO”</a:t>
            </a:r>
            <a:endParaRPr lang="it-IT" sz="26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12" name="Cuore 11"/>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Triangolo isoscele 12"/>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Cuore 17"/>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Triangolo isoscele 18"/>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Cuore 22"/>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Triangolo isoscele 23"/>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Cuore 24"/>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Triangolo isoscele 25"/>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Cuore 28"/>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Triangolo isoscele 29"/>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Cuore 32"/>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Triangolo isoscele 33"/>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uore 35"/>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214546" y="3572722"/>
            <a:ext cx="6357982" cy="1785104"/>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200" dirty="0">
                <a:solidFill>
                  <a:prstClr val="black"/>
                </a:solidFill>
                <a:latin typeface="Arial" charset="0"/>
              </a:rPr>
              <a:t>Laura </a:t>
            </a:r>
            <a:r>
              <a:rPr lang="it-IT" sz="2200" dirty="0" err="1">
                <a:solidFill>
                  <a:prstClr val="black"/>
                </a:solidFill>
                <a:latin typeface="Arial" charset="0"/>
              </a:rPr>
              <a:t>sólo</a:t>
            </a:r>
            <a:r>
              <a:rPr lang="it-IT" sz="2200" dirty="0">
                <a:solidFill>
                  <a:prstClr val="black"/>
                </a:solidFill>
                <a:latin typeface="Arial" charset="0"/>
              </a:rPr>
              <a:t> </a:t>
            </a:r>
            <a:r>
              <a:rPr lang="it-IT" sz="2200" dirty="0" err="1">
                <a:solidFill>
                  <a:prstClr val="black"/>
                </a:solidFill>
                <a:latin typeface="Arial" charset="0"/>
              </a:rPr>
              <a:t>prestaba</a:t>
            </a:r>
            <a:r>
              <a:rPr lang="it-IT" sz="2200" dirty="0">
                <a:solidFill>
                  <a:prstClr val="black"/>
                </a:solidFill>
                <a:latin typeface="Arial" charset="0"/>
              </a:rPr>
              <a:t> </a:t>
            </a:r>
            <a:r>
              <a:rPr lang="it-IT" sz="2200" dirty="0" err="1">
                <a:solidFill>
                  <a:prstClr val="black"/>
                </a:solidFill>
                <a:latin typeface="Arial" charset="0"/>
              </a:rPr>
              <a:t>atención</a:t>
            </a:r>
            <a:r>
              <a:rPr lang="it-IT" sz="2200" dirty="0">
                <a:solidFill>
                  <a:prstClr val="black"/>
                </a:solidFill>
                <a:latin typeface="Arial" charset="0"/>
              </a:rPr>
              <a:t>. </a:t>
            </a:r>
            <a:r>
              <a:rPr lang="it-IT" sz="2200" dirty="0" err="1">
                <a:solidFill>
                  <a:prstClr val="black"/>
                </a:solidFill>
                <a:latin typeface="Arial" charset="0"/>
              </a:rPr>
              <a:t>Sabemos</a:t>
            </a:r>
            <a:r>
              <a:rPr lang="it-IT" sz="2200" dirty="0">
                <a:solidFill>
                  <a:prstClr val="black"/>
                </a:solidFill>
                <a:latin typeface="Arial" charset="0"/>
              </a:rPr>
              <a:t> </a:t>
            </a:r>
            <a:r>
              <a:rPr lang="it-IT" sz="2200" dirty="0" err="1">
                <a:solidFill>
                  <a:prstClr val="black"/>
                </a:solidFill>
                <a:latin typeface="Arial" charset="0"/>
              </a:rPr>
              <a:t>que</a:t>
            </a:r>
            <a:r>
              <a:rPr lang="it-IT" sz="2200" dirty="0">
                <a:solidFill>
                  <a:prstClr val="black"/>
                </a:solidFill>
                <a:latin typeface="Arial" charset="0"/>
              </a:rPr>
              <a:t> no </a:t>
            </a:r>
            <a:r>
              <a:rPr lang="it-IT" sz="2200" dirty="0" err="1">
                <a:solidFill>
                  <a:prstClr val="black"/>
                </a:solidFill>
                <a:latin typeface="Arial" charset="0"/>
              </a:rPr>
              <a:t>es</a:t>
            </a:r>
            <a:r>
              <a:rPr lang="it-IT" sz="2200" dirty="0">
                <a:solidFill>
                  <a:prstClr val="black"/>
                </a:solidFill>
                <a:latin typeface="Arial" charset="0"/>
              </a:rPr>
              <a:t> </a:t>
            </a:r>
            <a:r>
              <a:rPr lang="it-IT" sz="2200" dirty="0" err="1">
                <a:solidFill>
                  <a:prstClr val="black"/>
                </a:solidFill>
                <a:latin typeface="Arial" charset="0"/>
              </a:rPr>
              <a:t>nada</a:t>
            </a:r>
            <a:r>
              <a:rPr lang="it-IT" sz="2200" dirty="0">
                <a:solidFill>
                  <a:prstClr val="black"/>
                </a:solidFill>
                <a:latin typeface="Arial" charset="0"/>
              </a:rPr>
              <a:t> </a:t>
            </a:r>
            <a:r>
              <a:rPr lang="it-IT" sz="2200" dirty="0" err="1">
                <a:solidFill>
                  <a:prstClr val="black"/>
                </a:solidFill>
                <a:latin typeface="Arial" charset="0"/>
              </a:rPr>
              <a:t>fácil</a:t>
            </a:r>
            <a:r>
              <a:rPr lang="it-IT" sz="2200" dirty="0">
                <a:solidFill>
                  <a:prstClr val="black"/>
                </a:solidFill>
                <a:latin typeface="Arial" charset="0"/>
              </a:rPr>
              <a:t>, </a:t>
            </a:r>
            <a:r>
              <a:rPr lang="it-IT" sz="2200" dirty="0" err="1">
                <a:solidFill>
                  <a:prstClr val="black"/>
                </a:solidFill>
                <a:latin typeface="Arial" charset="0"/>
              </a:rPr>
              <a:t>requiere</a:t>
            </a:r>
            <a:r>
              <a:rPr lang="it-IT" sz="2200" dirty="0">
                <a:solidFill>
                  <a:prstClr val="black"/>
                </a:solidFill>
                <a:latin typeface="Arial" charset="0"/>
              </a:rPr>
              <a:t> de un ESFUERZO CONSTANTE, o </a:t>
            </a:r>
            <a:r>
              <a:rPr lang="it-IT" sz="2200" dirty="0" err="1">
                <a:solidFill>
                  <a:prstClr val="black"/>
                </a:solidFill>
                <a:latin typeface="Arial" charset="0"/>
              </a:rPr>
              <a:t>sea</a:t>
            </a:r>
            <a:r>
              <a:rPr lang="it-IT" sz="2200" dirty="0">
                <a:solidFill>
                  <a:prstClr val="black"/>
                </a:solidFill>
                <a:latin typeface="Arial" charset="0"/>
              </a:rPr>
              <a:t> de un TRABAJO, para </a:t>
            </a:r>
            <a:r>
              <a:rPr lang="it-IT" sz="2200" dirty="0" err="1">
                <a:solidFill>
                  <a:prstClr val="black"/>
                </a:solidFill>
                <a:latin typeface="Arial" charset="0"/>
              </a:rPr>
              <a:t>que</a:t>
            </a:r>
            <a:r>
              <a:rPr lang="it-IT" sz="2200" dirty="0">
                <a:solidFill>
                  <a:prstClr val="black"/>
                </a:solidFill>
                <a:latin typeface="Arial" charset="0"/>
              </a:rPr>
              <a:t> cada momento </a:t>
            </a:r>
            <a:r>
              <a:rPr lang="it-IT" sz="2200" dirty="0" err="1">
                <a:solidFill>
                  <a:prstClr val="black"/>
                </a:solidFill>
                <a:latin typeface="Arial" charset="0"/>
              </a:rPr>
              <a:t>que</a:t>
            </a:r>
            <a:r>
              <a:rPr lang="it-IT" sz="2200" dirty="0">
                <a:solidFill>
                  <a:prstClr val="black"/>
                </a:solidFill>
                <a:latin typeface="Arial" charset="0"/>
              </a:rPr>
              <a:t> </a:t>
            </a:r>
            <a:r>
              <a:rPr lang="it-IT" sz="2200" dirty="0" err="1">
                <a:solidFill>
                  <a:prstClr val="black"/>
                </a:solidFill>
                <a:latin typeface="Arial" charset="0"/>
              </a:rPr>
              <a:t>vivamos</a:t>
            </a:r>
            <a:r>
              <a:rPr lang="it-IT" sz="2200" dirty="0">
                <a:solidFill>
                  <a:prstClr val="black"/>
                </a:solidFill>
                <a:latin typeface="Arial" charset="0"/>
              </a:rPr>
              <a:t> </a:t>
            </a:r>
            <a:r>
              <a:rPr lang="it-IT" sz="2200" dirty="0" err="1">
                <a:solidFill>
                  <a:prstClr val="black"/>
                </a:solidFill>
                <a:latin typeface="Arial" charset="0"/>
              </a:rPr>
              <a:t>sea</a:t>
            </a:r>
            <a:r>
              <a:rPr lang="it-IT" sz="2200" dirty="0">
                <a:solidFill>
                  <a:prstClr val="black"/>
                </a:solidFill>
                <a:latin typeface="Arial" charset="0"/>
              </a:rPr>
              <a:t> </a:t>
            </a:r>
            <a:r>
              <a:rPr lang="it-IT" sz="2200" dirty="0" err="1">
                <a:solidFill>
                  <a:prstClr val="black"/>
                </a:solidFill>
                <a:latin typeface="Arial" charset="0"/>
              </a:rPr>
              <a:t>pleno</a:t>
            </a:r>
            <a:r>
              <a:rPr lang="it-IT" sz="2200" dirty="0">
                <a:solidFill>
                  <a:prstClr val="black"/>
                </a:solidFill>
                <a:latin typeface="Arial" charset="0"/>
              </a:rPr>
              <a:t>, “</a:t>
            </a:r>
            <a:r>
              <a:rPr lang="it-IT" sz="2200" dirty="0" err="1">
                <a:solidFill>
                  <a:prstClr val="black"/>
                </a:solidFill>
                <a:latin typeface="Arial" charset="0"/>
              </a:rPr>
              <a:t>haciendo</a:t>
            </a:r>
            <a:r>
              <a:rPr lang="it-IT" sz="2200" dirty="0">
                <a:solidFill>
                  <a:prstClr val="black"/>
                </a:solidFill>
                <a:latin typeface="Arial" charset="0"/>
              </a:rPr>
              <a:t> de lo ordinario </a:t>
            </a:r>
            <a:r>
              <a:rPr lang="it-IT" sz="2200" dirty="0" err="1">
                <a:solidFill>
                  <a:prstClr val="black"/>
                </a:solidFill>
                <a:latin typeface="Arial" charset="0"/>
              </a:rPr>
              <a:t>algo</a:t>
            </a:r>
            <a:r>
              <a:rPr lang="it-IT" sz="2200" dirty="0">
                <a:solidFill>
                  <a:prstClr val="black"/>
                </a:solidFill>
                <a:latin typeface="Arial" charset="0"/>
              </a:rPr>
              <a:t> extraordinario”.</a:t>
            </a:r>
            <a:endParaRPr lang="it-IT"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sp>
        <p:nvSpPr>
          <p:cNvPr id="38" name="CasellaDiTesto 13"/>
          <p:cNvSpPr txBox="1">
            <a:spLocks noChangeArrowheads="1"/>
          </p:cNvSpPr>
          <p:nvPr/>
        </p:nvSpPr>
        <p:spPr bwMode="auto">
          <a:xfrm>
            <a:off x="4357686" y="2285992"/>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9" name="CasellaDiTesto 38"/>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0" name="Freccia a destra 39">
            <a:hlinkClick r:id="" action="ppaction://hlinkshowjump?jump=nextslide"/>
          </p:cNvPr>
          <p:cNvSpPr/>
          <p:nvPr/>
        </p:nvSpPr>
        <p:spPr>
          <a:xfrm>
            <a:off x="542925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415654506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214282" y="2500306"/>
            <a:ext cx="1643074" cy="2671009"/>
          </a:xfrm>
          <a:prstGeom prst="rect">
            <a:avLst/>
          </a:prstGeom>
          <a:ln>
            <a:noFill/>
          </a:ln>
          <a:effectLst>
            <a:softEdge rad="112500"/>
          </a:effectLst>
        </p:spPr>
      </p:pic>
      <p:sp>
        <p:nvSpPr>
          <p:cNvPr id="6" name="CasellaDiTesto 5"/>
          <p:cNvSpPr txBox="1"/>
          <p:nvPr/>
        </p:nvSpPr>
        <p:spPr>
          <a:xfrm>
            <a:off x="2143108" y="3071810"/>
            <a:ext cx="6429420" cy="2569934"/>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300" dirty="0" err="1">
                <a:solidFill>
                  <a:prstClr val="black"/>
                </a:solidFill>
                <a:latin typeface="Arial" charset="0"/>
              </a:rPr>
              <a:t>El</a:t>
            </a:r>
            <a:r>
              <a:rPr lang="it-IT" sz="2300" dirty="0">
                <a:solidFill>
                  <a:prstClr val="black"/>
                </a:solidFill>
                <a:latin typeface="Arial" charset="0"/>
              </a:rPr>
              <a:t> amor de Laura </a:t>
            </a:r>
            <a:r>
              <a:rPr lang="it-IT" sz="2300" dirty="0" err="1">
                <a:solidFill>
                  <a:prstClr val="black"/>
                </a:solidFill>
                <a:latin typeface="Arial" charset="0"/>
              </a:rPr>
              <a:t>hacia</a:t>
            </a:r>
            <a:r>
              <a:rPr lang="it-IT" sz="2300" dirty="0">
                <a:solidFill>
                  <a:prstClr val="black"/>
                </a:solidFill>
                <a:latin typeface="Arial" charset="0"/>
              </a:rPr>
              <a:t> </a:t>
            </a:r>
            <a:r>
              <a:rPr lang="it-IT" sz="2300" dirty="0" err="1">
                <a:solidFill>
                  <a:prstClr val="black"/>
                </a:solidFill>
                <a:latin typeface="Arial" charset="0"/>
              </a:rPr>
              <a:t>Jesús</a:t>
            </a:r>
            <a:r>
              <a:rPr lang="it-IT" sz="2300" dirty="0">
                <a:solidFill>
                  <a:prstClr val="black"/>
                </a:solidFill>
                <a:latin typeface="Arial" charset="0"/>
              </a:rPr>
              <a:t> </a:t>
            </a:r>
            <a:r>
              <a:rPr lang="it-IT" sz="2300" dirty="0" err="1">
                <a:solidFill>
                  <a:prstClr val="black"/>
                </a:solidFill>
                <a:latin typeface="Arial" charset="0"/>
              </a:rPr>
              <a:t>sacramentado</a:t>
            </a:r>
            <a:r>
              <a:rPr lang="it-IT" sz="2300" dirty="0">
                <a:solidFill>
                  <a:prstClr val="black"/>
                </a:solidFill>
                <a:latin typeface="Arial" charset="0"/>
              </a:rPr>
              <a:t>, se </a:t>
            </a:r>
            <a:r>
              <a:rPr lang="it-IT" sz="2300" dirty="0" err="1">
                <a:solidFill>
                  <a:prstClr val="black"/>
                </a:solidFill>
                <a:latin typeface="Arial" charset="0"/>
              </a:rPr>
              <a:t>notaba</a:t>
            </a:r>
            <a:r>
              <a:rPr lang="it-IT" sz="2300" dirty="0">
                <a:solidFill>
                  <a:prstClr val="black"/>
                </a:solidFill>
                <a:latin typeface="Arial" charset="0"/>
              </a:rPr>
              <a:t> en </a:t>
            </a:r>
            <a:r>
              <a:rPr lang="it-IT" sz="2300" dirty="0" err="1">
                <a:solidFill>
                  <a:prstClr val="black"/>
                </a:solidFill>
                <a:latin typeface="Arial" charset="0"/>
              </a:rPr>
              <a:t>las</a:t>
            </a:r>
            <a:r>
              <a:rPr lang="it-IT" sz="2300" dirty="0">
                <a:solidFill>
                  <a:prstClr val="black"/>
                </a:solidFill>
                <a:latin typeface="Arial" charset="0"/>
              </a:rPr>
              <a:t> </a:t>
            </a:r>
            <a:r>
              <a:rPr lang="it-IT" sz="2300" dirty="0" err="1">
                <a:solidFill>
                  <a:prstClr val="black"/>
                </a:solidFill>
                <a:latin typeface="Arial" charset="0"/>
              </a:rPr>
              <a:t>frecuentes</a:t>
            </a:r>
            <a:r>
              <a:rPr lang="it-IT" sz="2300" dirty="0">
                <a:solidFill>
                  <a:prstClr val="black"/>
                </a:solidFill>
                <a:latin typeface="Arial" charset="0"/>
              </a:rPr>
              <a:t> </a:t>
            </a:r>
            <a:r>
              <a:rPr lang="it-IT" sz="2300" dirty="0" err="1">
                <a:solidFill>
                  <a:prstClr val="black"/>
                </a:solidFill>
                <a:latin typeface="Arial" charset="0"/>
              </a:rPr>
              <a:t>visitas</a:t>
            </a:r>
            <a:r>
              <a:rPr lang="it-IT" sz="2300" dirty="0">
                <a:solidFill>
                  <a:prstClr val="black"/>
                </a:solidFill>
                <a:latin typeface="Arial" charset="0"/>
              </a:rPr>
              <a:t> </a:t>
            </a:r>
            <a:r>
              <a:rPr lang="it-IT" sz="2300" dirty="0" err="1">
                <a:solidFill>
                  <a:prstClr val="black"/>
                </a:solidFill>
                <a:latin typeface="Arial" charset="0"/>
              </a:rPr>
              <a:t>que</a:t>
            </a:r>
            <a:r>
              <a:rPr lang="it-IT" sz="2300" dirty="0">
                <a:solidFill>
                  <a:prstClr val="black"/>
                </a:solidFill>
                <a:latin typeface="Arial" charset="0"/>
              </a:rPr>
              <a:t> </a:t>
            </a:r>
            <a:r>
              <a:rPr lang="it-IT" sz="2300" dirty="0" err="1">
                <a:solidFill>
                  <a:prstClr val="black"/>
                </a:solidFill>
                <a:latin typeface="Arial" charset="0"/>
              </a:rPr>
              <a:t>hacía</a:t>
            </a:r>
            <a:r>
              <a:rPr lang="it-IT" sz="2300" dirty="0">
                <a:solidFill>
                  <a:prstClr val="black"/>
                </a:solidFill>
                <a:latin typeface="Arial" charset="0"/>
              </a:rPr>
              <a:t> y en </a:t>
            </a:r>
            <a:r>
              <a:rPr lang="it-IT" sz="2300" dirty="0" err="1">
                <a:solidFill>
                  <a:prstClr val="black"/>
                </a:solidFill>
                <a:latin typeface="Arial" charset="0"/>
              </a:rPr>
              <a:t>los</a:t>
            </a:r>
            <a:r>
              <a:rPr lang="it-IT" sz="2300" dirty="0">
                <a:solidFill>
                  <a:prstClr val="black"/>
                </a:solidFill>
                <a:latin typeface="Arial" charset="0"/>
              </a:rPr>
              <a:t> </a:t>
            </a:r>
            <a:r>
              <a:rPr lang="it-IT" sz="2300" dirty="0" err="1">
                <a:solidFill>
                  <a:prstClr val="black"/>
                </a:solidFill>
                <a:latin typeface="Arial" charset="0"/>
              </a:rPr>
              <a:t>largos</a:t>
            </a:r>
            <a:r>
              <a:rPr lang="it-IT" sz="2300" dirty="0">
                <a:solidFill>
                  <a:prstClr val="black"/>
                </a:solidFill>
                <a:latin typeface="Arial" charset="0"/>
              </a:rPr>
              <a:t> </a:t>
            </a:r>
            <a:r>
              <a:rPr lang="it-IT" sz="2300" dirty="0" err="1">
                <a:solidFill>
                  <a:prstClr val="black"/>
                </a:solidFill>
                <a:latin typeface="Arial" charset="0"/>
              </a:rPr>
              <a:t>ratos</a:t>
            </a:r>
            <a:r>
              <a:rPr lang="it-IT" sz="2300" dirty="0">
                <a:solidFill>
                  <a:prstClr val="black"/>
                </a:solidFill>
                <a:latin typeface="Arial" charset="0"/>
              </a:rPr>
              <a:t> </a:t>
            </a:r>
            <a:r>
              <a:rPr lang="it-IT" sz="2300" dirty="0" err="1">
                <a:solidFill>
                  <a:prstClr val="black"/>
                </a:solidFill>
                <a:latin typeface="Arial" charset="0"/>
              </a:rPr>
              <a:t>que</a:t>
            </a:r>
            <a:r>
              <a:rPr lang="it-IT" sz="2300" dirty="0">
                <a:solidFill>
                  <a:prstClr val="black"/>
                </a:solidFill>
                <a:latin typeface="Arial" charset="0"/>
              </a:rPr>
              <a:t> </a:t>
            </a:r>
            <a:r>
              <a:rPr lang="it-IT" sz="2300" dirty="0" err="1">
                <a:solidFill>
                  <a:prstClr val="black"/>
                </a:solidFill>
                <a:latin typeface="Arial" charset="0"/>
              </a:rPr>
              <a:t>pasaba</a:t>
            </a:r>
            <a:r>
              <a:rPr lang="it-IT" sz="2300" dirty="0">
                <a:solidFill>
                  <a:prstClr val="black"/>
                </a:solidFill>
                <a:latin typeface="Arial" charset="0"/>
              </a:rPr>
              <a:t> en su </a:t>
            </a:r>
            <a:r>
              <a:rPr lang="it-IT" sz="2300" dirty="0" err="1">
                <a:solidFill>
                  <a:prstClr val="black"/>
                </a:solidFill>
                <a:latin typeface="Arial" charset="0"/>
              </a:rPr>
              <a:t>compañía</a:t>
            </a:r>
            <a:r>
              <a:rPr lang="it-IT" sz="2300" dirty="0">
                <a:solidFill>
                  <a:prstClr val="black"/>
                </a:solidFill>
                <a:latin typeface="Arial" charset="0"/>
              </a:rPr>
              <a:t>. </a:t>
            </a:r>
          </a:p>
          <a:p>
            <a:pPr algn="ctr" fontAlgn="base">
              <a:spcBef>
                <a:spcPct val="0"/>
              </a:spcBef>
              <a:spcAft>
                <a:spcPct val="0"/>
              </a:spcAft>
              <a:defRPr/>
            </a:pPr>
            <a:r>
              <a:rPr lang="it-IT" sz="2300" dirty="0" err="1">
                <a:solidFill>
                  <a:prstClr val="black"/>
                </a:solidFill>
                <a:latin typeface="Arial" charset="0"/>
              </a:rPr>
              <a:t>Laurita</a:t>
            </a:r>
            <a:r>
              <a:rPr lang="it-IT" sz="2300" dirty="0">
                <a:solidFill>
                  <a:prstClr val="black"/>
                </a:solidFill>
                <a:latin typeface="Arial" charset="0"/>
              </a:rPr>
              <a:t> </a:t>
            </a:r>
            <a:r>
              <a:rPr lang="it-IT" sz="2300" dirty="0" err="1">
                <a:solidFill>
                  <a:prstClr val="black"/>
                </a:solidFill>
                <a:latin typeface="Arial" charset="0"/>
              </a:rPr>
              <a:t>tenía</a:t>
            </a:r>
            <a:r>
              <a:rPr lang="it-IT" sz="2300" dirty="0">
                <a:solidFill>
                  <a:prstClr val="black"/>
                </a:solidFill>
                <a:latin typeface="Arial" charset="0"/>
              </a:rPr>
              <a:t> 10 </a:t>
            </a:r>
            <a:r>
              <a:rPr lang="it-IT" sz="2300" dirty="0" err="1">
                <a:solidFill>
                  <a:prstClr val="black"/>
                </a:solidFill>
                <a:latin typeface="Arial" charset="0"/>
              </a:rPr>
              <a:t>años</a:t>
            </a:r>
            <a:r>
              <a:rPr lang="it-IT" sz="2300" dirty="0">
                <a:solidFill>
                  <a:prstClr val="black"/>
                </a:solidFill>
                <a:latin typeface="Arial" charset="0"/>
              </a:rPr>
              <a:t> </a:t>
            </a:r>
            <a:r>
              <a:rPr lang="it-IT" sz="2300" dirty="0" err="1">
                <a:solidFill>
                  <a:prstClr val="black"/>
                </a:solidFill>
                <a:latin typeface="Arial" charset="0"/>
              </a:rPr>
              <a:t>cuando</a:t>
            </a:r>
            <a:r>
              <a:rPr lang="it-IT" sz="2300" dirty="0">
                <a:solidFill>
                  <a:prstClr val="black"/>
                </a:solidFill>
                <a:latin typeface="Arial" charset="0"/>
              </a:rPr>
              <a:t> le </a:t>
            </a:r>
            <a:r>
              <a:rPr lang="it-IT" sz="2300" dirty="0" err="1">
                <a:solidFill>
                  <a:prstClr val="black"/>
                </a:solidFill>
                <a:latin typeface="Arial" charset="0"/>
              </a:rPr>
              <a:t>pidió</a:t>
            </a:r>
            <a:r>
              <a:rPr lang="it-IT" sz="2300" dirty="0">
                <a:solidFill>
                  <a:prstClr val="black"/>
                </a:solidFill>
                <a:latin typeface="Arial" charset="0"/>
              </a:rPr>
              <a:t> a la </a:t>
            </a:r>
            <a:r>
              <a:rPr lang="it-IT" sz="2300" dirty="0" err="1">
                <a:solidFill>
                  <a:prstClr val="black"/>
                </a:solidFill>
                <a:latin typeface="Arial" charset="0"/>
              </a:rPr>
              <a:t>Hna</a:t>
            </a:r>
            <a:r>
              <a:rPr lang="it-IT" sz="2300" dirty="0">
                <a:solidFill>
                  <a:prstClr val="black"/>
                </a:solidFill>
                <a:latin typeface="Arial" charset="0"/>
              </a:rPr>
              <a:t> </a:t>
            </a:r>
            <a:r>
              <a:rPr lang="it-IT" sz="2300" dirty="0" err="1">
                <a:solidFill>
                  <a:prstClr val="black"/>
                </a:solidFill>
                <a:latin typeface="Arial" charset="0"/>
              </a:rPr>
              <a:t>Ángela</a:t>
            </a:r>
            <a:r>
              <a:rPr lang="it-IT" sz="2300" dirty="0">
                <a:solidFill>
                  <a:prstClr val="black"/>
                </a:solidFill>
                <a:latin typeface="Arial" charset="0"/>
              </a:rPr>
              <a:t> </a:t>
            </a:r>
            <a:r>
              <a:rPr lang="it-IT" sz="2300" dirty="0" err="1">
                <a:solidFill>
                  <a:prstClr val="black"/>
                </a:solidFill>
                <a:latin typeface="Arial" charset="0"/>
              </a:rPr>
              <a:t>que</a:t>
            </a:r>
            <a:r>
              <a:rPr lang="it-IT" sz="2300" dirty="0">
                <a:solidFill>
                  <a:prstClr val="black"/>
                </a:solidFill>
                <a:latin typeface="Arial" charset="0"/>
              </a:rPr>
              <a:t> la </a:t>
            </a:r>
            <a:r>
              <a:rPr lang="it-IT" sz="2300" dirty="0" err="1">
                <a:solidFill>
                  <a:prstClr val="black"/>
                </a:solidFill>
                <a:latin typeface="Arial" charset="0"/>
              </a:rPr>
              <a:t>preparara</a:t>
            </a:r>
            <a:r>
              <a:rPr lang="it-IT" sz="2300" dirty="0">
                <a:solidFill>
                  <a:prstClr val="black"/>
                </a:solidFill>
                <a:latin typeface="Arial" charset="0"/>
              </a:rPr>
              <a:t> para </a:t>
            </a:r>
            <a:r>
              <a:rPr lang="it-IT" sz="2300" dirty="0" err="1">
                <a:solidFill>
                  <a:prstClr val="black"/>
                </a:solidFill>
                <a:latin typeface="Arial" charset="0"/>
              </a:rPr>
              <a:t>recibir</a:t>
            </a:r>
            <a:r>
              <a:rPr lang="it-IT" sz="2300" dirty="0">
                <a:solidFill>
                  <a:prstClr val="black"/>
                </a:solidFill>
                <a:latin typeface="Arial" charset="0"/>
              </a:rPr>
              <a:t> la </a:t>
            </a:r>
            <a:r>
              <a:rPr lang="it-IT" sz="2300" dirty="0" err="1">
                <a:solidFill>
                  <a:prstClr val="black"/>
                </a:solidFill>
                <a:latin typeface="Arial" charset="0"/>
              </a:rPr>
              <a:t>Primera</a:t>
            </a:r>
            <a:r>
              <a:rPr lang="it-IT" sz="2300" dirty="0">
                <a:solidFill>
                  <a:prstClr val="black"/>
                </a:solidFill>
                <a:latin typeface="Arial" charset="0"/>
              </a:rPr>
              <a:t> </a:t>
            </a:r>
            <a:r>
              <a:rPr lang="it-IT" sz="2300" dirty="0" err="1">
                <a:solidFill>
                  <a:prstClr val="black"/>
                </a:solidFill>
                <a:latin typeface="Arial" charset="0"/>
              </a:rPr>
              <a:t>comunión</a:t>
            </a:r>
            <a:r>
              <a:rPr lang="it-IT" sz="2300" dirty="0">
                <a:solidFill>
                  <a:prstClr val="black"/>
                </a:solidFill>
                <a:latin typeface="Arial" charset="0"/>
              </a:rPr>
              <a:t>. Y </a:t>
            </a:r>
            <a:r>
              <a:rPr lang="it-IT" sz="2300" dirty="0" err="1">
                <a:solidFill>
                  <a:prstClr val="black"/>
                </a:solidFill>
                <a:latin typeface="Arial" charset="0"/>
              </a:rPr>
              <a:t>aunque</a:t>
            </a:r>
            <a:r>
              <a:rPr lang="it-IT" sz="2300" dirty="0">
                <a:solidFill>
                  <a:prstClr val="black"/>
                </a:solidFill>
                <a:latin typeface="Arial" charset="0"/>
              </a:rPr>
              <a:t> era </a:t>
            </a:r>
            <a:r>
              <a:rPr lang="it-IT" sz="2300" dirty="0" err="1">
                <a:solidFill>
                  <a:prstClr val="black"/>
                </a:solidFill>
                <a:latin typeface="Arial" charset="0"/>
              </a:rPr>
              <a:t>muy</a:t>
            </a:r>
            <a:r>
              <a:rPr lang="it-IT" sz="2300" dirty="0">
                <a:solidFill>
                  <a:prstClr val="black"/>
                </a:solidFill>
                <a:latin typeface="Arial" charset="0"/>
              </a:rPr>
              <a:t> </a:t>
            </a:r>
            <a:r>
              <a:rPr lang="it-IT" sz="2300" dirty="0" err="1">
                <a:solidFill>
                  <a:prstClr val="black"/>
                </a:solidFill>
                <a:latin typeface="Arial" charset="0"/>
              </a:rPr>
              <a:t>pequeña</a:t>
            </a:r>
            <a:r>
              <a:rPr lang="it-IT" sz="2300" dirty="0">
                <a:solidFill>
                  <a:prstClr val="black"/>
                </a:solidFill>
                <a:latin typeface="Arial" charset="0"/>
              </a:rPr>
              <a:t>, ella </a:t>
            </a:r>
            <a:r>
              <a:rPr lang="it-IT" sz="2300" dirty="0" err="1">
                <a:solidFill>
                  <a:prstClr val="black"/>
                </a:solidFill>
                <a:latin typeface="Arial" charset="0"/>
              </a:rPr>
              <a:t>insistió</a:t>
            </a:r>
            <a:r>
              <a:rPr lang="it-IT" sz="2300" dirty="0">
                <a:solidFill>
                  <a:prstClr val="black"/>
                </a:solidFill>
                <a:latin typeface="Arial" charset="0"/>
              </a:rPr>
              <a:t> </a:t>
            </a:r>
            <a:r>
              <a:rPr lang="it-IT" sz="2300" dirty="0" err="1">
                <a:solidFill>
                  <a:prstClr val="black"/>
                </a:solidFill>
                <a:latin typeface="Arial" charset="0"/>
              </a:rPr>
              <a:t>hasta</a:t>
            </a:r>
            <a:r>
              <a:rPr lang="it-IT" sz="2300" dirty="0">
                <a:solidFill>
                  <a:prstClr val="black"/>
                </a:solidFill>
                <a:latin typeface="Arial" charset="0"/>
              </a:rPr>
              <a:t> </a:t>
            </a:r>
            <a:r>
              <a:rPr lang="it-IT" sz="2300" dirty="0" err="1">
                <a:solidFill>
                  <a:prstClr val="black"/>
                </a:solidFill>
                <a:latin typeface="Arial" charset="0"/>
              </a:rPr>
              <a:t>que</a:t>
            </a:r>
            <a:r>
              <a:rPr lang="it-IT" sz="2300" dirty="0">
                <a:solidFill>
                  <a:prstClr val="black"/>
                </a:solidFill>
                <a:latin typeface="Arial" charset="0"/>
              </a:rPr>
              <a:t> se lo </a:t>
            </a:r>
            <a:r>
              <a:rPr lang="it-IT" sz="2300" dirty="0" err="1">
                <a:solidFill>
                  <a:prstClr val="black"/>
                </a:solidFill>
                <a:latin typeface="Arial" charset="0"/>
              </a:rPr>
              <a:t>concedió</a:t>
            </a:r>
            <a:r>
              <a:rPr lang="it-IT" sz="2300" dirty="0">
                <a:solidFill>
                  <a:prstClr val="black"/>
                </a:solidFill>
                <a:latin typeface="Arial" charset="0"/>
              </a:rPr>
              <a:t>.  </a:t>
            </a:r>
          </a:p>
        </p:txBody>
      </p:sp>
      <p:sp>
        <p:nvSpPr>
          <p:cNvPr id="7" name="CasellaDiTesto 13"/>
          <p:cNvSpPr txBox="1">
            <a:spLocks noChangeArrowheads="1"/>
          </p:cNvSpPr>
          <p:nvPr/>
        </p:nvSpPr>
        <p:spPr bwMode="auto">
          <a:xfrm>
            <a:off x="2714612" y="5929329"/>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143108" y="2571744"/>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857138"/>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88731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6040889"/>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937904"/>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357686" y="2071678"/>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CasellaDiTesto 3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38" name="Freccia a destra 37">
            <a:hlinkClick r:id="" action="ppaction://hlinkshowjump?jump=nextslide"/>
          </p:cNvPr>
          <p:cNvSpPr/>
          <p:nvPr/>
        </p:nvSpPr>
        <p:spPr>
          <a:xfrm>
            <a:off x="5429256" y="5643578"/>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261647444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214282" y="2500306"/>
            <a:ext cx="1643074" cy="2671009"/>
          </a:xfrm>
          <a:prstGeom prst="rect">
            <a:avLst/>
          </a:prstGeom>
          <a:ln>
            <a:noFill/>
          </a:ln>
          <a:effectLst>
            <a:softEdge rad="112500"/>
          </a:effectLst>
        </p:spPr>
      </p:pic>
      <p:sp>
        <p:nvSpPr>
          <p:cNvPr id="6" name="CasellaDiTesto 5"/>
          <p:cNvSpPr txBox="1"/>
          <p:nvPr/>
        </p:nvSpPr>
        <p:spPr>
          <a:xfrm>
            <a:off x="2143108" y="3200001"/>
            <a:ext cx="6429420" cy="2800767"/>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200" dirty="0" err="1">
                <a:solidFill>
                  <a:prstClr val="black"/>
                </a:solidFill>
                <a:latin typeface="Arial" charset="0"/>
              </a:rPr>
              <a:t>Dos</a:t>
            </a:r>
            <a:r>
              <a:rPr lang="it-IT" sz="2200" dirty="0">
                <a:solidFill>
                  <a:prstClr val="black"/>
                </a:solidFill>
                <a:latin typeface="Arial" charset="0"/>
              </a:rPr>
              <a:t> </a:t>
            </a:r>
            <a:r>
              <a:rPr lang="it-IT" sz="2200" dirty="0" err="1">
                <a:solidFill>
                  <a:prstClr val="black"/>
                </a:solidFill>
                <a:latin typeface="Arial" charset="0"/>
              </a:rPr>
              <a:t>personas</a:t>
            </a:r>
            <a:r>
              <a:rPr lang="it-IT" sz="2200" dirty="0">
                <a:solidFill>
                  <a:prstClr val="black"/>
                </a:solidFill>
                <a:latin typeface="Arial" charset="0"/>
              </a:rPr>
              <a:t> </a:t>
            </a:r>
            <a:r>
              <a:rPr lang="it-IT" sz="2200" dirty="0" err="1">
                <a:solidFill>
                  <a:prstClr val="black"/>
                </a:solidFill>
                <a:latin typeface="Arial" charset="0"/>
              </a:rPr>
              <a:t>ayudaron</a:t>
            </a:r>
            <a:r>
              <a:rPr lang="it-IT" sz="2200" dirty="0">
                <a:solidFill>
                  <a:prstClr val="black"/>
                </a:solidFill>
                <a:latin typeface="Arial" charset="0"/>
              </a:rPr>
              <a:t> </a:t>
            </a:r>
            <a:r>
              <a:rPr lang="it-IT" sz="2200" dirty="0" err="1">
                <a:solidFill>
                  <a:prstClr val="black"/>
                </a:solidFill>
                <a:latin typeface="Arial" charset="0"/>
              </a:rPr>
              <a:t>especialmente</a:t>
            </a:r>
            <a:r>
              <a:rPr lang="it-IT" sz="2200" dirty="0">
                <a:solidFill>
                  <a:prstClr val="black"/>
                </a:solidFill>
                <a:latin typeface="Arial" charset="0"/>
              </a:rPr>
              <a:t> a Laura para </a:t>
            </a:r>
            <a:r>
              <a:rPr lang="it-IT" sz="2200" dirty="0" err="1">
                <a:solidFill>
                  <a:prstClr val="black"/>
                </a:solidFill>
                <a:latin typeface="Arial" charset="0"/>
              </a:rPr>
              <a:t>recibir</a:t>
            </a:r>
            <a:r>
              <a:rPr lang="it-IT" sz="2200" dirty="0">
                <a:solidFill>
                  <a:prstClr val="black"/>
                </a:solidFill>
                <a:latin typeface="Arial" charset="0"/>
              </a:rPr>
              <a:t> </a:t>
            </a:r>
            <a:r>
              <a:rPr lang="it-IT" sz="2200" dirty="0" err="1">
                <a:solidFill>
                  <a:prstClr val="black"/>
                </a:solidFill>
                <a:latin typeface="Arial" charset="0"/>
              </a:rPr>
              <a:t>bien</a:t>
            </a:r>
            <a:r>
              <a:rPr lang="it-IT" sz="2200" dirty="0">
                <a:solidFill>
                  <a:prstClr val="black"/>
                </a:solidFill>
                <a:latin typeface="Arial" charset="0"/>
              </a:rPr>
              <a:t> a </a:t>
            </a:r>
            <a:r>
              <a:rPr lang="it-IT" sz="2200" dirty="0" err="1">
                <a:solidFill>
                  <a:prstClr val="black"/>
                </a:solidFill>
                <a:latin typeface="Arial" charset="0"/>
              </a:rPr>
              <a:t>Jesús</a:t>
            </a:r>
            <a:r>
              <a:rPr lang="it-IT" sz="2200" dirty="0">
                <a:solidFill>
                  <a:prstClr val="black"/>
                </a:solidFill>
                <a:latin typeface="Arial" charset="0"/>
              </a:rPr>
              <a:t>. La </a:t>
            </a:r>
            <a:r>
              <a:rPr lang="it-IT" sz="2200" dirty="0" err="1">
                <a:solidFill>
                  <a:prstClr val="black"/>
                </a:solidFill>
                <a:latin typeface="Arial" charset="0"/>
              </a:rPr>
              <a:t>primera</a:t>
            </a:r>
            <a:r>
              <a:rPr lang="it-IT" sz="2200" dirty="0">
                <a:solidFill>
                  <a:prstClr val="black"/>
                </a:solidFill>
                <a:latin typeface="Arial" charset="0"/>
              </a:rPr>
              <a:t> </a:t>
            </a:r>
            <a:r>
              <a:rPr lang="it-IT" sz="2200" dirty="0" err="1">
                <a:solidFill>
                  <a:prstClr val="black"/>
                </a:solidFill>
                <a:latin typeface="Arial" charset="0"/>
              </a:rPr>
              <a:t>fue</a:t>
            </a:r>
            <a:r>
              <a:rPr lang="it-IT" sz="2200" dirty="0">
                <a:solidFill>
                  <a:prstClr val="black"/>
                </a:solidFill>
                <a:latin typeface="Arial" charset="0"/>
              </a:rPr>
              <a:t> don Augusto </a:t>
            </a:r>
            <a:r>
              <a:rPr lang="it-IT" sz="2200" dirty="0" err="1">
                <a:solidFill>
                  <a:prstClr val="black"/>
                </a:solidFill>
                <a:latin typeface="Arial" charset="0"/>
              </a:rPr>
              <a:t>Crestanello</a:t>
            </a:r>
            <a:r>
              <a:rPr lang="it-IT" sz="2200" dirty="0">
                <a:solidFill>
                  <a:prstClr val="black"/>
                </a:solidFill>
                <a:latin typeface="Arial" charset="0"/>
              </a:rPr>
              <a:t>, su </a:t>
            </a:r>
            <a:r>
              <a:rPr lang="it-IT" sz="2200" dirty="0" err="1">
                <a:solidFill>
                  <a:prstClr val="black"/>
                </a:solidFill>
                <a:latin typeface="Arial" charset="0"/>
              </a:rPr>
              <a:t>guía</a:t>
            </a:r>
            <a:r>
              <a:rPr lang="it-IT" sz="2200" dirty="0">
                <a:solidFill>
                  <a:prstClr val="black"/>
                </a:solidFill>
                <a:latin typeface="Arial" charset="0"/>
              </a:rPr>
              <a:t> </a:t>
            </a:r>
            <a:r>
              <a:rPr lang="it-IT" sz="2200" dirty="0" err="1">
                <a:solidFill>
                  <a:prstClr val="black"/>
                </a:solidFill>
                <a:latin typeface="Arial" charset="0"/>
              </a:rPr>
              <a:t>espiritual</a:t>
            </a:r>
            <a:r>
              <a:rPr lang="it-IT" sz="2200" dirty="0">
                <a:solidFill>
                  <a:prstClr val="black"/>
                </a:solidFill>
                <a:latin typeface="Arial" charset="0"/>
              </a:rPr>
              <a:t>, y </a:t>
            </a:r>
            <a:r>
              <a:rPr lang="it-IT" sz="2200" dirty="0" err="1">
                <a:solidFill>
                  <a:prstClr val="black"/>
                </a:solidFill>
                <a:latin typeface="Arial" charset="0"/>
              </a:rPr>
              <a:t>confesor</a:t>
            </a:r>
            <a:r>
              <a:rPr lang="it-IT" sz="2200" dirty="0">
                <a:solidFill>
                  <a:prstClr val="black"/>
                </a:solidFill>
                <a:latin typeface="Arial" charset="0"/>
              </a:rPr>
              <a:t>. La </a:t>
            </a:r>
            <a:r>
              <a:rPr lang="it-IT" sz="2200" dirty="0" err="1">
                <a:solidFill>
                  <a:prstClr val="black"/>
                </a:solidFill>
                <a:latin typeface="Arial" charset="0"/>
              </a:rPr>
              <a:t>segunda</a:t>
            </a:r>
            <a:r>
              <a:rPr lang="it-IT" sz="2200" dirty="0">
                <a:solidFill>
                  <a:prstClr val="black"/>
                </a:solidFill>
                <a:latin typeface="Arial" charset="0"/>
              </a:rPr>
              <a:t> </a:t>
            </a:r>
            <a:r>
              <a:rPr lang="it-IT" sz="2200" dirty="0" err="1">
                <a:solidFill>
                  <a:prstClr val="black"/>
                </a:solidFill>
                <a:latin typeface="Arial" charset="0"/>
              </a:rPr>
              <a:t>fue</a:t>
            </a:r>
            <a:r>
              <a:rPr lang="it-IT" sz="2200" dirty="0">
                <a:solidFill>
                  <a:prstClr val="black"/>
                </a:solidFill>
                <a:latin typeface="Arial" charset="0"/>
              </a:rPr>
              <a:t> la </a:t>
            </a:r>
            <a:r>
              <a:rPr lang="it-IT" sz="2200" dirty="0" err="1">
                <a:solidFill>
                  <a:prstClr val="black"/>
                </a:solidFill>
                <a:latin typeface="Arial" charset="0"/>
              </a:rPr>
              <a:t>hermana</a:t>
            </a:r>
            <a:r>
              <a:rPr lang="it-IT" sz="2200" dirty="0">
                <a:solidFill>
                  <a:prstClr val="black"/>
                </a:solidFill>
                <a:latin typeface="Arial" charset="0"/>
              </a:rPr>
              <a:t> </a:t>
            </a:r>
            <a:r>
              <a:rPr lang="it-IT" sz="2200" dirty="0" err="1">
                <a:solidFill>
                  <a:prstClr val="black"/>
                </a:solidFill>
                <a:latin typeface="Arial" charset="0"/>
              </a:rPr>
              <a:t>Ana</a:t>
            </a:r>
            <a:r>
              <a:rPr lang="it-IT" sz="2200" dirty="0">
                <a:solidFill>
                  <a:prstClr val="black"/>
                </a:solidFill>
                <a:latin typeface="Arial" charset="0"/>
              </a:rPr>
              <a:t> </a:t>
            </a:r>
            <a:r>
              <a:rPr lang="it-IT" sz="2200" dirty="0" err="1">
                <a:solidFill>
                  <a:prstClr val="black"/>
                </a:solidFill>
                <a:latin typeface="Arial" charset="0"/>
              </a:rPr>
              <a:t>María</a:t>
            </a:r>
            <a:r>
              <a:rPr lang="it-IT" sz="2200" dirty="0">
                <a:solidFill>
                  <a:prstClr val="black"/>
                </a:solidFill>
                <a:latin typeface="Arial" charset="0"/>
              </a:rPr>
              <a:t>, su </a:t>
            </a:r>
            <a:r>
              <a:rPr lang="it-IT" sz="2200" dirty="0" err="1">
                <a:solidFill>
                  <a:prstClr val="black"/>
                </a:solidFill>
                <a:latin typeface="Arial" charset="0"/>
              </a:rPr>
              <a:t>catequista</a:t>
            </a:r>
            <a:r>
              <a:rPr lang="it-IT" sz="2200" dirty="0">
                <a:solidFill>
                  <a:prstClr val="black"/>
                </a:solidFill>
                <a:latin typeface="Arial" charset="0"/>
              </a:rPr>
              <a:t>, </a:t>
            </a:r>
            <a:r>
              <a:rPr lang="it-IT" sz="2200" dirty="0" err="1">
                <a:solidFill>
                  <a:prstClr val="black"/>
                </a:solidFill>
                <a:latin typeface="Arial" charset="0"/>
              </a:rPr>
              <a:t>quien</a:t>
            </a:r>
            <a:r>
              <a:rPr lang="it-IT" sz="2200" dirty="0">
                <a:solidFill>
                  <a:prstClr val="black"/>
                </a:solidFill>
                <a:latin typeface="Arial" charset="0"/>
              </a:rPr>
              <a:t> </a:t>
            </a:r>
            <a:r>
              <a:rPr lang="it-IT" sz="2200" dirty="0" err="1">
                <a:solidFill>
                  <a:prstClr val="black"/>
                </a:solidFill>
                <a:latin typeface="Arial" charset="0"/>
              </a:rPr>
              <a:t>hacía</a:t>
            </a:r>
            <a:r>
              <a:rPr lang="it-IT" sz="2200" dirty="0">
                <a:solidFill>
                  <a:prstClr val="black"/>
                </a:solidFill>
                <a:latin typeface="Arial" charset="0"/>
              </a:rPr>
              <a:t> comprender a </a:t>
            </a:r>
            <a:r>
              <a:rPr lang="it-IT" sz="2200" dirty="0" err="1">
                <a:solidFill>
                  <a:prstClr val="black"/>
                </a:solidFill>
                <a:latin typeface="Arial" charset="0"/>
              </a:rPr>
              <a:t>las</a:t>
            </a:r>
            <a:r>
              <a:rPr lang="it-IT" sz="2200" dirty="0">
                <a:solidFill>
                  <a:prstClr val="black"/>
                </a:solidFill>
                <a:latin typeface="Arial" charset="0"/>
              </a:rPr>
              <a:t> </a:t>
            </a:r>
            <a:r>
              <a:rPr lang="it-IT" sz="2200" dirty="0" err="1">
                <a:solidFill>
                  <a:prstClr val="black"/>
                </a:solidFill>
                <a:latin typeface="Arial" charset="0"/>
              </a:rPr>
              <a:t>niñas</a:t>
            </a:r>
            <a:r>
              <a:rPr lang="it-IT" sz="2200" dirty="0">
                <a:solidFill>
                  <a:prstClr val="black"/>
                </a:solidFill>
                <a:latin typeface="Arial" charset="0"/>
              </a:rPr>
              <a:t> </a:t>
            </a:r>
            <a:r>
              <a:rPr lang="it-IT" sz="2200" dirty="0" err="1">
                <a:solidFill>
                  <a:prstClr val="black"/>
                </a:solidFill>
                <a:latin typeface="Arial" charset="0"/>
              </a:rPr>
              <a:t>que</a:t>
            </a:r>
            <a:r>
              <a:rPr lang="it-IT" sz="2200" dirty="0">
                <a:solidFill>
                  <a:prstClr val="black"/>
                </a:solidFill>
                <a:latin typeface="Arial" charset="0"/>
              </a:rPr>
              <a:t> </a:t>
            </a:r>
            <a:r>
              <a:rPr lang="it-IT" sz="2200" dirty="0" err="1">
                <a:solidFill>
                  <a:prstClr val="black"/>
                </a:solidFill>
                <a:latin typeface="Arial" charset="0"/>
              </a:rPr>
              <a:t>recibir</a:t>
            </a:r>
            <a:r>
              <a:rPr lang="it-IT" sz="2200" dirty="0">
                <a:solidFill>
                  <a:prstClr val="black"/>
                </a:solidFill>
                <a:latin typeface="Arial" charset="0"/>
              </a:rPr>
              <a:t> a </a:t>
            </a:r>
            <a:r>
              <a:rPr lang="it-IT" sz="2200" dirty="0" err="1">
                <a:solidFill>
                  <a:prstClr val="black"/>
                </a:solidFill>
                <a:latin typeface="Arial" charset="0"/>
              </a:rPr>
              <a:t>Jesús</a:t>
            </a:r>
            <a:r>
              <a:rPr lang="it-IT" sz="2200" dirty="0">
                <a:solidFill>
                  <a:prstClr val="black"/>
                </a:solidFill>
                <a:latin typeface="Arial" charset="0"/>
              </a:rPr>
              <a:t> era un </a:t>
            </a:r>
            <a:r>
              <a:rPr lang="it-IT" sz="2200" dirty="0" err="1">
                <a:solidFill>
                  <a:prstClr val="black"/>
                </a:solidFill>
                <a:latin typeface="Arial" charset="0"/>
              </a:rPr>
              <a:t>acontecimiento</a:t>
            </a:r>
            <a:r>
              <a:rPr lang="it-IT" sz="2200" dirty="0">
                <a:solidFill>
                  <a:prstClr val="black"/>
                </a:solidFill>
                <a:latin typeface="Arial" charset="0"/>
              </a:rPr>
              <a:t> </a:t>
            </a:r>
            <a:r>
              <a:rPr lang="it-IT" sz="2200" dirty="0" err="1">
                <a:solidFill>
                  <a:prstClr val="black"/>
                </a:solidFill>
                <a:latin typeface="Arial" charset="0"/>
              </a:rPr>
              <a:t>que</a:t>
            </a:r>
            <a:r>
              <a:rPr lang="it-IT" sz="2200" dirty="0">
                <a:solidFill>
                  <a:prstClr val="black"/>
                </a:solidFill>
                <a:latin typeface="Arial" charset="0"/>
              </a:rPr>
              <a:t> </a:t>
            </a:r>
            <a:r>
              <a:rPr lang="it-IT" sz="2200" dirty="0" err="1">
                <a:solidFill>
                  <a:prstClr val="black"/>
                </a:solidFill>
                <a:latin typeface="Arial" charset="0"/>
              </a:rPr>
              <a:t>exigía</a:t>
            </a:r>
            <a:r>
              <a:rPr lang="it-IT" sz="2200" dirty="0">
                <a:solidFill>
                  <a:prstClr val="black"/>
                </a:solidFill>
                <a:latin typeface="Arial" charset="0"/>
              </a:rPr>
              <a:t> no </a:t>
            </a:r>
            <a:r>
              <a:rPr lang="it-IT" sz="2200" dirty="0" err="1">
                <a:solidFill>
                  <a:prstClr val="black"/>
                </a:solidFill>
                <a:latin typeface="Arial" charset="0"/>
              </a:rPr>
              <a:t>sólo</a:t>
            </a:r>
            <a:r>
              <a:rPr lang="it-IT" sz="2200" dirty="0">
                <a:solidFill>
                  <a:prstClr val="black"/>
                </a:solidFill>
                <a:latin typeface="Arial" charset="0"/>
              </a:rPr>
              <a:t> </a:t>
            </a:r>
            <a:r>
              <a:rPr lang="it-IT" sz="2200" dirty="0" err="1">
                <a:solidFill>
                  <a:prstClr val="black"/>
                </a:solidFill>
                <a:latin typeface="Arial" charset="0"/>
              </a:rPr>
              <a:t>saber</a:t>
            </a:r>
            <a:r>
              <a:rPr lang="it-IT" sz="2200" dirty="0">
                <a:solidFill>
                  <a:prstClr val="black"/>
                </a:solidFill>
                <a:latin typeface="Arial" charset="0"/>
              </a:rPr>
              <a:t> la </a:t>
            </a:r>
            <a:r>
              <a:rPr lang="it-IT" sz="2200" dirty="0" err="1">
                <a:solidFill>
                  <a:prstClr val="black"/>
                </a:solidFill>
                <a:latin typeface="Arial" charset="0"/>
              </a:rPr>
              <a:t>teoría</a:t>
            </a:r>
            <a:r>
              <a:rPr lang="it-IT" sz="2200" dirty="0">
                <a:solidFill>
                  <a:prstClr val="black"/>
                </a:solidFill>
                <a:latin typeface="Arial" charset="0"/>
              </a:rPr>
              <a:t> del </a:t>
            </a:r>
            <a:r>
              <a:rPr lang="it-IT" sz="2200" dirty="0" err="1">
                <a:solidFill>
                  <a:prstClr val="black"/>
                </a:solidFill>
                <a:latin typeface="Arial" charset="0"/>
              </a:rPr>
              <a:t>catecismo</a:t>
            </a:r>
            <a:r>
              <a:rPr lang="it-IT" sz="2200" dirty="0">
                <a:solidFill>
                  <a:prstClr val="black"/>
                </a:solidFill>
                <a:latin typeface="Arial" charset="0"/>
              </a:rPr>
              <a:t>, sino, </a:t>
            </a:r>
            <a:r>
              <a:rPr lang="it-IT" sz="2200" dirty="0" err="1">
                <a:solidFill>
                  <a:prstClr val="black"/>
                </a:solidFill>
                <a:latin typeface="Arial" charset="0"/>
              </a:rPr>
              <a:t>sobre</a:t>
            </a:r>
            <a:r>
              <a:rPr lang="it-IT" sz="2200" dirty="0">
                <a:solidFill>
                  <a:prstClr val="black"/>
                </a:solidFill>
                <a:latin typeface="Arial" charset="0"/>
              </a:rPr>
              <a:t> </a:t>
            </a:r>
            <a:r>
              <a:rPr lang="it-IT" sz="2200" dirty="0" err="1">
                <a:solidFill>
                  <a:prstClr val="black"/>
                </a:solidFill>
                <a:latin typeface="Arial" charset="0"/>
              </a:rPr>
              <a:t>todo</a:t>
            </a:r>
            <a:r>
              <a:rPr lang="it-IT" sz="2200" dirty="0">
                <a:solidFill>
                  <a:prstClr val="black"/>
                </a:solidFill>
                <a:latin typeface="Arial" charset="0"/>
              </a:rPr>
              <a:t>, </a:t>
            </a:r>
            <a:r>
              <a:rPr lang="it-IT" sz="2200" dirty="0" err="1">
                <a:solidFill>
                  <a:prstClr val="black"/>
                </a:solidFill>
                <a:latin typeface="Arial" charset="0"/>
              </a:rPr>
              <a:t>practicar</a:t>
            </a:r>
            <a:r>
              <a:rPr lang="it-IT" sz="2200" dirty="0">
                <a:solidFill>
                  <a:prstClr val="black"/>
                </a:solidFill>
                <a:latin typeface="Arial" charset="0"/>
              </a:rPr>
              <a:t> lo </a:t>
            </a:r>
            <a:r>
              <a:rPr lang="it-IT" sz="2200" dirty="0" err="1">
                <a:solidFill>
                  <a:prstClr val="black"/>
                </a:solidFill>
                <a:latin typeface="Arial" charset="0"/>
              </a:rPr>
              <a:t>que</a:t>
            </a:r>
            <a:r>
              <a:rPr lang="it-IT" sz="2200" dirty="0">
                <a:solidFill>
                  <a:prstClr val="black"/>
                </a:solidFill>
                <a:latin typeface="Arial" charset="0"/>
              </a:rPr>
              <a:t> se </a:t>
            </a:r>
            <a:r>
              <a:rPr lang="it-IT" sz="2200" dirty="0" err="1">
                <a:solidFill>
                  <a:prstClr val="black"/>
                </a:solidFill>
                <a:latin typeface="Arial" charset="0"/>
              </a:rPr>
              <a:t>decía</a:t>
            </a:r>
            <a:r>
              <a:rPr lang="it-IT" sz="2200" dirty="0">
                <a:solidFill>
                  <a:prstClr val="black"/>
                </a:solidFill>
                <a:latin typeface="Arial" charset="0"/>
              </a:rPr>
              <a:t> y se </a:t>
            </a:r>
            <a:r>
              <a:rPr lang="it-IT" sz="2200" dirty="0" err="1">
                <a:solidFill>
                  <a:prstClr val="black"/>
                </a:solidFill>
                <a:latin typeface="Arial" charset="0"/>
              </a:rPr>
              <a:t>rezaba</a:t>
            </a:r>
            <a:r>
              <a:rPr lang="it-IT" sz="2200" dirty="0">
                <a:solidFill>
                  <a:prstClr val="black"/>
                </a:solidFill>
                <a:latin typeface="Arial" charset="0"/>
              </a:rPr>
              <a:t>. </a:t>
            </a:r>
          </a:p>
        </p:txBody>
      </p:sp>
      <p:sp>
        <p:nvSpPr>
          <p:cNvPr id="7" name="CasellaDiTesto 13"/>
          <p:cNvSpPr txBox="1">
            <a:spLocks noChangeArrowheads="1"/>
          </p:cNvSpPr>
          <p:nvPr/>
        </p:nvSpPr>
        <p:spPr bwMode="auto">
          <a:xfrm>
            <a:off x="2500298" y="6000767"/>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0" name="CasellaDiTesto 9"/>
          <p:cNvSpPr txBox="1"/>
          <p:nvPr/>
        </p:nvSpPr>
        <p:spPr>
          <a:xfrm>
            <a:off x="2143108" y="2681583"/>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9" name="Freccia a destra 8">
            <a:hlinkClick r:id="" action="ppaction://hlinkshowjump?jump=nextslide"/>
          </p:cNvPr>
          <p:cNvSpPr/>
          <p:nvPr/>
        </p:nvSpPr>
        <p:spPr>
          <a:xfrm>
            <a:off x="5143504"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Cuore 19"/>
          <p:cNvSpPr/>
          <p:nvPr/>
        </p:nvSpPr>
        <p:spPr>
          <a:xfrm>
            <a:off x="8051644" y="5991244"/>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7933479" y="6238355"/>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272779" y="6194932"/>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194520" y="6348434"/>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470310" y="602707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901899" y="6162303"/>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523873" y="6253374"/>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694447" y="6005687"/>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393122" y="6115429"/>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442779" y="6216742"/>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461844" y="6000014"/>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300539" y="603018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460754" y="6183765"/>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397461" y="6080780"/>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566221" y="6030895"/>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626639" y="625017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143116"/>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CasellaDiTesto 3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Tree>
    <p:extLst>
      <p:ext uri="{BB962C8B-B14F-4D97-AF65-F5344CB8AC3E}">
        <p14:creationId xmlns:p14="http://schemas.microsoft.com/office/powerpoint/2010/main" val="193543795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214282" y="2500306"/>
            <a:ext cx="1643074" cy="2671009"/>
          </a:xfrm>
          <a:prstGeom prst="rect">
            <a:avLst/>
          </a:prstGeom>
          <a:ln>
            <a:noFill/>
          </a:ln>
          <a:effectLst>
            <a:softEdge rad="112500"/>
          </a:effectLst>
        </p:spPr>
      </p:pic>
      <p:sp>
        <p:nvSpPr>
          <p:cNvPr id="6" name="CasellaDiTesto 5"/>
          <p:cNvSpPr txBox="1"/>
          <p:nvPr/>
        </p:nvSpPr>
        <p:spPr>
          <a:xfrm>
            <a:off x="2071670" y="3212427"/>
            <a:ext cx="6429420" cy="190821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dirty="0">
                <a:solidFill>
                  <a:prstClr val="black"/>
                </a:solidFill>
                <a:latin typeface="Arial" charset="0"/>
              </a:rPr>
              <a:t>Dice don Augusto: </a:t>
            </a:r>
            <a:r>
              <a:rPr lang="it-IT" sz="2400" i="1" dirty="0">
                <a:solidFill>
                  <a:prstClr val="black"/>
                </a:solidFill>
                <a:latin typeface="Arial" charset="0"/>
              </a:rPr>
              <a:t>“Laura, a partir del </a:t>
            </a:r>
            <a:r>
              <a:rPr lang="it-IT" sz="2400" i="1" dirty="0" err="1">
                <a:solidFill>
                  <a:prstClr val="black"/>
                </a:solidFill>
                <a:latin typeface="Arial" charset="0"/>
              </a:rPr>
              <a:t>día</a:t>
            </a:r>
            <a:r>
              <a:rPr lang="it-IT" sz="2400" i="1" dirty="0">
                <a:solidFill>
                  <a:prstClr val="black"/>
                </a:solidFill>
                <a:latin typeface="Arial" charset="0"/>
              </a:rPr>
              <a:t> </a:t>
            </a:r>
            <a:r>
              <a:rPr lang="it-IT" sz="2400" i="1" dirty="0" err="1">
                <a:solidFill>
                  <a:prstClr val="black"/>
                </a:solidFill>
                <a:latin typeface="Arial" charset="0"/>
              </a:rPr>
              <a:t>que</a:t>
            </a:r>
            <a:r>
              <a:rPr lang="it-IT" sz="2400" i="1" dirty="0">
                <a:solidFill>
                  <a:prstClr val="black"/>
                </a:solidFill>
                <a:latin typeface="Arial" charset="0"/>
              </a:rPr>
              <a:t> </a:t>
            </a:r>
            <a:r>
              <a:rPr lang="it-IT" sz="2400" i="1" dirty="0" err="1">
                <a:solidFill>
                  <a:prstClr val="black"/>
                </a:solidFill>
                <a:latin typeface="Arial" charset="0"/>
              </a:rPr>
              <a:t>supo</a:t>
            </a:r>
            <a:r>
              <a:rPr lang="it-IT" sz="2400" i="1" dirty="0">
                <a:solidFill>
                  <a:prstClr val="black"/>
                </a:solidFill>
                <a:latin typeface="Arial" charset="0"/>
              </a:rPr>
              <a:t> </a:t>
            </a:r>
            <a:r>
              <a:rPr lang="it-IT" sz="2400" i="1" dirty="0" err="1">
                <a:solidFill>
                  <a:prstClr val="black"/>
                </a:solidFill>
                <a:latin typeface="Arial" charset="0"/>
              </a:rPr>
              <a:t>que</a:t>
            </a:r>
            <a:r>
              <a:rPr lang="it-IT" sz="2400" i="1" dirty="0">
                <a:solidFill>
                  <a:prstClr val="black"/>
                </a:solidFill>
                <a:latin typeface="Arial" charset="0"/>
              </a:rPr>
              <a:t> </a:t>
            </a:r>
            <a:r>
              <a:rPr lang="it-IT" sz="2400" i="1" dirty="0" err="1">
                <a:solidFill>
                  <a:prstClr val="black"/>
                </a:solidFill>
                <a:latin typeface="Arial" charset="0"/>
              </a:rPr>
              <a:t>iba</a:t>
            </a:r>
            <a:r>
              <a:rPr lang="it-IT" sz="2400" i="1" dirty="0">
                <a:solidFill>
                  <a:prstClr val="black"/>
                </a:solidFill>
                <a:latin typeface="Arial" charset="0"/>
              </a:rPr>
              <a:t> a </a:t>
            </a:r>
            <a:r>
              <a:rPr lang="it-IT" sz="2400" i="1" dirty="0" err="1">
                <a:solidFill>
                  <a:prstClr val="black"/>
                </a:solidFill>
                <a:latin typeface="Arial" charset="0"/>
              </a:rPr>
              <a:t>recibir</a:t>
            </a:r>
            <a:r>
              <a:rPr lang="it-IT" sz="2400" i="1" dirty="0">
                <a:solidFill>
                  <a:prstClr val="black"/>
                </a:solidFill>
                <a:latin typeface="Arial" charset="0"/>
              </a:rPr>
              <a:t> la </a:t>
            </a:r>
            <a:r>
              <a:rPr lang="it-IT" sz="2400" i="1" dirty="0" err="1">
                <a:solidFill>
                  <a:prstClr val="black"/>
                </a:solidFill>
                <a:latin typeface="Arial" charset="0"/>
              </a:rPr>
              <a:t>Comunión</a:t>
            </a:r>
            <a:r>
              <a:rPr lang="it-IT" sz="2400" i="1" dirty="0">
                <a:solidFill>
                  <a:prstClr val="black"/>
                </a:solidFill>
                <a:latin typeface="Arial" charset="0"/>
              </a:rPr>
              <a:t>, se </a:t>
            </a:r>
            <a:r>
              <a:rPr lang="it-IT" sz="2400" i="1" dirty="0" err="1">
                <a:solidFill>
                  <a:prstClr val="black"/>
                </a:solidFill>
                <a:latin typeface="Arial" charset="0"/>
              </a:rPr>
              <a:t>propuso</a:t>
            </a:r>
            <a:r>
              <a:rPr lang="it-IT" sz="2400" i="1" dirty="0">
                <a:solidFill>
                  <a:prstClr val="black"/>
                </a:solidFill>
                <a:latin typeface="Arial" charset="0"/>
              </a:rPr>
              <a:t> </a:t>
            </a:r>
            <a:r>
              <a:rPr lang="it-IT" sz="2400" i="1" dirty="0" err="1">
                <a:solidFill>
                  <a:prstClr val="black"/>
                </a:solidFill>
                <a:latin typeface="Arial" charset="0"/>
              </a:rPr>
              <a:t>poner</a:t>
            </a:r>
            <a:r>
              <a:rPr lang="it-IT" sz="2400" i="1" dirty="0">
                <a:solidFill>
                  <a:prstClr val="black"/>
                </a:solidFill>
                <a:latin typeface="Arial" charset="0"/>
              </a:rPr>
              <a:t> </a:t>
            </a:r>
            <a:r>
              <a:rPr lang="it-IT" sz="2400" i="1" dirty="0" err="1">
                <a:solidFill>
                  <a:prstClr val="black"/>
                </a:solidFill>
                <a:latin typeface="Arial" charset="0"/>
              </a:rPr>
              <a:t>especial</a:t>
            </a:r>
            <a:r>
              <a:rPr lang="it-IT" sz="2400" i="1" dirty="0">
                <a:solidFill>
                  <a:prstClr val="black"/>
                </a:solidFill>
                <a:latin typeface="Arial" charset="0"/>
              </a:rPr>
              <a:t> </a:t>
            </a:r>
            <a:r>
              <a:rPr lang="it-IT" sz="2400" i="1" dirty="0" err="1">
                <a:solidFill>
                  <a:prstClr val="black"/>
                </a:solidFill>
                <a:latin typeface="Arial" charset="0"/>
              </a:rPr>
              <a:t>atención</a:t>
            </a:r>
            <a:r>
              <a:rPr lang="it-IT" sz="2400" i="1" dirty="0">
                <a:solidFill>
                  <a:prstClr val="black"/>
                </a:solidFill>
                <a:latin typeface="Arial" charset="0"/>
              </a:rPr>
              <a:t> a su </a:t>
            </a:r>
            <a:r>
              <a:rPr lang="it-IT" sz="2400" i="1" dirty="0" err="1">
                <a:solidFill>
                  <a:prstClr val="black"/>
                </a:solidFill>
                <a:latin typeface="Arial" charset="0"/>
              </a:rPr>
              <a:t>conducta</a:t>
            </a:r>
            <a:r>
              <a:rPr lang="it-IT" sz="2400" i="1" dirty="0">
                <a:solidFill>
                  <a:prstClr val="black"/>
                </a:solidFill>
                <a:latin typeface="Arial" charset="0"/>
              </a:rPr>
              <a:t> y </a:t>
            </a:r>
            <a:r>
              <a:rPr lang="it-IT" sz="2400" i="1" dirty="0" err="1">
                <a:solidFill>
                  <a:prstClr val="black"/>
                </a:solidFill>
                <a:latin typeface="Arial" charset="0"/>
              </a:rPr>
              <a:t>ejercitarse</a:t>
            </a:r>
            <a:r>
              <a:rPr lang="it-IT" sz="2400" i="1" dirty="0">
                <a:solidFill>
                  <a:prstClr val="black"/>
                </a:solidFill>
                <a:latin typeface="Arial" charset="0"/>
              </a:rPr>
              <a:t> en </a:t>
            </a:r>
            <a:r>
              <a:rPr lang="it-IT" sz="2400" i="1" dirty="0" err="1">
                <a:solidFill>
                  <a:prstClr val="black"/>
                </a:solidFill>
                <a:latin typeface="Arial" charset="0"/>
              </a:rPr>
              <a:t>los</a:t>
            </a:r>
            <a:r>
              <a:rPr lang="it-IT" sz="2400" i="1" dirty="0">
                <a:solidFill>
                  <a:prstClr val="black"/>
                </a:solidFill>
                <a:latin typeface="Arial" charset="0"/>
              </a:rPr>
              <a:t> </a:t>
            </a:r>
            <a:r>
              <a:rPr lang="it-IT" sz="2400" i="1" dirty="0" err="1">
                <a:solidFill>
                  <a:prstClr val="black"/>
                </a:solidFill>
                <a:latin typeface="Arial" charset="0"/>
              </a:rPr>
              <a:t>valores</a:t>
            </a:r>
            <a:r>
              <a:rPr lang="it-IT" sz="2400" i="1" dirty="0">
                <a:solidFill>
                  <a:prstClr val="black"/>
                </a:solidFill>
                <a:latin typeface="Arial" charset="0"/>
              </a:rPr>
              <a:t>.</a:t>
            </a:r>
            <a:endParaRPr lang="it-IT" sz="2400" dirty="0">
              <a:solidFill>
                <a:prstClr val="black"/>
              </a:solidFill>
              <a:latin typeface="Arial" charset="0"/>
            </a:endParaRPr>
          </a:p>
          <a:p>
            <a:pPr algn="ctr" fontAlgn="base">
              <a:spcBef>
                <a:spcPct val="0"/>
              </a:spcBef>
              <a:spcAft>
                <a:spcPct val="0"/>
              </a:spcAft>
              <a:defRPr/>
            </a:pPr>
            <a:endParaRPr lang="it-IT" sz="2200" dirty="0">
              <a:solidFill>
                <a:prstClr val="black"/>
              </a:solidFill>
              <a:latin typeface="Arial" charset="0"/>
            </a:endParaRPr>
          </a:p>
        </p:txBody>
      </p:sp>
      <p:sp>
        <p:nvSpPr>
          <p:cNvPr id="7" name="CasellaDiTesto 13"/>
          <p:cNvSpPr txBox="1">
            <a:spLocks noChangeArrowheads="1"/>
          </p:cNvSpPr>
          <p:nvPr/>
        </p:nvSpPr>
        <p:spPr bwMode="auto">
          <a:xfrm>
            <a:off x="2786050" y="57149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681583"/>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5000628" y="521495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143116"/>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4209112486"/>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212427"/>
            <a:ext cx="6429420" cy="2800767"/>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200" dirty="0" err="1">
                <a:solidFill>
                  <a:prstClr val="black"/>
                </a:solidFill>
                <a:latin typeface="Arial" charset="0"/>
              </a:rPr>
              <a:t>El</a:t>
            </a:r>
            <a:r>
              <a:rPr lang="it-IT" sz="2200" dirty="0">
                <a:solidFill>
                  <a:prstClr val="black"/>
                </a:solidFill>
                <a:latin typeface="Arial" charset="0"/>
              </a:rPr>
              <a:t> </a:t>
            </a:r>
            <a:r>
              <a:rPr lang="it-IT" sz="2200" dirty="0" err="1">
                <a:solidFill>
                  <a:prstClr val="black"/>
                </a:solidFill>
                <a:latin typeface="Arial" charset="0"/>
              </a:rPr>
              <a:t>día</a:t>
            </a:r>
            <a:r>
              <a:rPr lang="it-IT" sz="2200" dirty="0">
                <a:solidFill>
                  <a:prstClr val="black"/>
                </a:solidFill>
                <a:latin typeface="Arial" charset="0"/>
              </a:rPr>
              <a:t> </a:t>
            </a:r>
            <a:r>
              <a:rPr lang="it-IT" sz="2200" dirty="0" err="1">
                <a:solidFill>
                  <a:prstClr val="black"/>
                </a:solidFill>
                <a:latin typeface="Arial" charset="0"/>
              </a:rPr>
              <a:t>anterior</a:t>
            </a:r>
            <a:r>
              <a:rPr lang="it-IT" sz="2200" dirty="0">
                <a:solidFill>
                  <a:prstClr val="black"/>
                </a:solidFill>
                <a:latin typeface="Arial" charset="0"/>
              </a:rPr>
              <a:t> a la </a:t>
            </a:r>
            <a:r>
              <a:rPr lang="it-IT" sz="2200" dirty="0" err="1">
                <a:solidFill>
                  <a:prstClr val="black"/>
                </a:solidFill>
                <a:latin typeface="Arial" charset="0"/>
              </a:rPr>
              <a:t>Primera</a:t>
            </a:r>
            <a:r>
              <a:rPr lang="it-IT" sz="2200" dirty="0">
                <a:solidFill>
                  <a:prstClr val="black"/>
                </a:solidFill>
                <a:latin typeface="Arial" charset="0"/>
              </a:rPr>
              <a:t> </a:t>
            </a:r>
            <a:r>
              <a:rPr lang="it-IT" sz="2200" dirty="0" err="1">
                <a:solidFill>
                  <a:prstClr val="black"/>
                </a:solidFill>
                <a:latin typeface="Arial" charset="0"/>
              </a:rPr>
              <a:t>Comunión</a:t>
            </a:r>
            <a:r>
              <a:rPr lang="it-IT" sz="2200" dirty="0">
                <a:solidFill>
                  <a:prstClr val="black"/>
                </a:solidFill>
                <a:latin typeface="Arial" charset="0"/>
              </a:rPr>
              <a:t> </a:t>
            </a:r>
            <a:r>
              <a:rPr lang="it-IT" sz="2200" dirty="0" err="1">
                <a:solidFill>
                  <a:prstClr val="black"/>
                </a:solidFill>
                <a:latin typeface="Arial" charset="0"/>
              </a:rPr>
              <a:t>llegó</a:t>
            </a:r>
            <a:r>
              <a:rPr lang="it-IT" sz="2200" dirty="0">
                <a:solidFill>
                  <a:prstClr val="black"/>
                </a:solidFill>
                <a:latin typeface="Arial" charset="0"/>
              </a:rPr>
              <a:t> su madre Mercedes a </a:t>
            </a:r>
            <a:r>
              <a:rPr lang="it-IT" sz="2200" dirty="0" err="1">
                <a:solidFill>
                  <a:prstClr val="black"/>
                </a:solidFill>
                <a:latin typeface="Arial" charset="0"/>
              </a:rPr>
              <a:t>Junín</a:t>
            </a:r>
            <a:r>
              <a:rPr lang="it-IT" sz="2200" dirty="0">
                <a:solidFill>
                  <a:prstClr val="black"/>
                </a:solidFill>
                <a:latin typeface="Arial" charset="0"/>
              </a:rPr>
              <a:t> para </a:t>
            </a:r>
            <a:r>
              <a:rPr lang="it-IT" sz="2200" dirty="0" err="1">
                <a:solidFill>
                  <a:prstClr val="black"/>
                </a:solidFill>
                <a:latin typeface="Arial" charset="0"/>
              </a:rPr>
              <a:t>estar</a:t>
            </a:r>
            <a:r>
              <a:rPr lang="it-IT" sz="2200" dirty="0">
                <a:solidFill>
                  <a:prstClr val="black"/>
                </a:solidFill>
                <a:latin typeface="Arial" charset="0"/>
              </a:rPr>
              <a:t> con su </a:t>
            </a:r>
            <a:r>
              <a:rPr lang="it-IT" sz="2200" dirty="0" err="1">
                <a:solidFill>
                  <a:prstClr val="black"/>
                </a:solidFill>
                <a:latin typeface="Arial" charset="0"/>
              </a:rPr>
              <a:t>hija</a:t>
            </a:r>
            <a:r>
              <a:rPr lang="it-IT" sz="2200" dirty="0">
                <a:solidFill>
                  <a:prstClr val="black"/>
                </a:solidFill>
                <a:latin typeface="Arial" charset="0"/>
              </a:rPr>
              <a:t>. </a:t>
            </a:r>
            <a:r>
              <a:rPr lang="it-IT" sz="2200" dirty="0" err="1">
                <a:solidFill>
                  <a:prstClr val="black"/>
                </a:solidFill>
                <a:latin typeface="Arial" charset="0"/>
              </a:rPr>
              <a:t>Cuando</a:t>
            </a:r>
            <a:r>
              <a:rPr lang="it-IT" sz="2200" dirty="0">
                <a:solidFill>
                  <a:prstClr val="black"/>
                </a:solidFill>
                <a:latin typeface="Arial" charset="0"/>
              </a:rPr>
              <a:t> se </a:t>
            </a:r>
            <a:r>
              <a:rPr lang="it-IT" sz="2200" dirty="0" err="1">
                <a:solidFill>
                  <a:prstClr val="black"/>
                </a:solidFill>
                <a:latin typeface="Arial" charset="0"/>
              </a:rPr>
              <a:t>encontró</a:t>
            </a:r>
            <a:r>
              <a:rPr lang="it-IT" sz="2200" dirty="0">
                <a:solidFill>
                  <a:prstClr val="black"/>
                </a:solidFill>
                <a:latin typeface="Arial" charset="0"/>
              </a:rPr>
              <a:t> Laura con ella, </a:t>
            </a:r>
            <a:r>
              <a:rPr lang="it-IT" sz="2200" dirty="0" err="1">
                <a:solidFill>
                  <a:prstClr val="black"/>
                </a:solidFill>
                <a:latin typeface="Arial" charset="0"/>
              </a:rPr>
              <a:t>después</a:t>
            </a:r>
            <a:r>
              <a:rPr lang="it-IT" sz="2200" dirty="0">
                <a:solidFill>
                  <a:prstClr val="black"/>
                </a:solidFill>
                <a:latin typeface="Arial" charset="0"/>
              </a:rPr>
              <a:t> de </a:t>
            </a:r>
            <a:r>
              <a:rPr lang="it-IT" sz="2200" dirty="0" err="1">
                <a:solidFill>
                  <a:prstClr val="black"/>
                </a:solidFill>
                <a:latin typeface="Arial" charset="0"/>
              </a:rPr>
              <a:t>haberse</a:t>
            </a:r>
            <a:r>
              <a:rPr lang="it-IT" sz="2200" dirty="0">
                <a:solidFill>
                  <a:prstClr val="black"/>
                </a:solidFill>
                <a:latin typeface="Arial" charset="0"/>
              </a:rPr>
              <a:t> </a:t>
            </a:r>
            <a:r>
              <a:rPr lang="it-IT" sz="2200" dirty="0" err="1">
                <a:solidFill>
                  <a:prstClr val="black"/>
                </a:solidFill>
                <a:latin typeface="Arial" charset="0"/>
              </a:rPr>
              <a:t>confesado</a:t>
            </a:r>
            <a:r>
              <a:rPr lang="it-IT" sz="2200" dirty="0">
                <a:solidFill>
                  <a:prstClr val="black"/>
                </a:solidFill>
                <a:latin typeface="Arial" charset="0"/>
              </a:rPr>
              <a:t>, </a:t>
            </a:r>
            <a:r>
              <a:rPr lang="it-IT" sz="2200" dirty="0" err="1">
                <a:solidFill>
                  <a:prstClr val="black"/>
                </a:solidFill>
                <a:latin typeface="Arial" charset="0"/>
              </a:rPr>
              <a:t>dijo</a:t>
            </a:r>
            <a:r>
              <a:rPr lang="it-IT" sz="2200" dirty="0">
                <a:solidFill>
                  <a:prstClr val="black"/>
                </a:solidFill>
                <a:latin typeface="Arial" charset="0"/>
              </a:rPr>
              <a:t> </a:t>
            </a:r>
            <a:r>
              <a:rPr lang="it-IT" sz="2200" dirty="0" err="1">
                <a:solidFill>
                  <a:prstClr val="black"/>
                </a:solidFill>
                <a:latin typeface="Arial" charset="0"/>
              </a:rPr>
              <a:t>emocionada</a:t>
            </a:r>
            <a:r>
              <a:rPr lang="it-IT" sz="2200" dirty="0">
                <a:solidFill>
                  <a:prstClr val="black"/>
                </a:solidFill>
                <a:latin typeface="Arial" charset="0"/>
              </a:rPr>
              <a:t> a su madre: </a:t>
            </a:r>
            <a:r>
              <a:rPr lang="it-IT" sz="2200" i="1" dirty="0">
                <a:solidFill>
                  <a:prstClr val="black"/>
                </a:solidFill>
                <a:latin typeface="Arial" charset="0"/>
              </a:rPr>
              <a:t>“</a:t>
            </a:r>
            <a:r>
              <a:rPr lang="it-IT" sz="2200" i="1" dirty="0" err="1">
                <a:solidFill>
                  <a:prstClr val="black"/>
                </a:solidFill>
                <a:latin typeface="Arial" charset="0"/>
              </a:rPr>
              <a:t>Mamá</a:t>
            </a:r>
            <a:r>
              <a:rPr lang="it-IT" sz="2200" i="1" dirty="0">
                <a:solidFill>
                  <a:prstClr val="black"/>
                </a:solidFill>
                <a:latin typeface="Arial" charset="0"/>
              </a:rPr>
              <a:t>, </a:t>
            </a:r>
            <a:r>
              <a:rPr lang="it-IT" sz="2200" i="1" dirty="0" err="1">
                <a:solidFill>
                  <a:prstClr val="black"/>
                </a:solidFill>
                <a:latin typeface="Arial" charset="0"/>
              </a:rPr>
              <a:t>mañana</a:t>
            </a:r>
            <a:r>
              <a:rPr lang="it-IT" sz="2200" i="1" dirty="0">
                <a:solidFill>
                  <a:prstClr val="black"/>
                </a:solidFill>
                <a:latin typeface="Arial" charset="0"/>
              </a:rPr>
              <a:t> </a:t>
            </a:r>
            <a:r>
              <a:rPr lang="it-IT" sz="2200" i="1" dirty="0" err="1">
                <a:solidFill>
                  <a:prstClr val="black"/>
                </a:solidFill>
                <a:latin typeface="Arial" charset="0"/>
              </a:rPr>
              <a:t>haré</a:t>
            </a:r>
            <a:r>
              <a:rPr lang="it-IT" sz="2200" i="1" dirty="0">
                <a:solidFill>
                  <a:prstClr val="black"/>
                </a:solidFill>
                <a:latin typeface="Arial" charset="0"/>
              </a:rPr>
              <a:t> mi </a:t>
            </a:r>
            <a:r>
              <a:rPr lang="it-IT" sz="2200" i="1" dirty="0" err="1">
                <a:solidFill>
                  <a:prstClr val="black"/>
                </a:solidFill>
                <a:latin typeface="Arial" charset="0"/>
              </a:rPr>
              <a:t>Primera</a:t>
            </a:r>
            <a:r>
              <a:rPr lang="it-IT" sz="2200" i="1" dirty="0">
                <a:solidFill>
                  <a:prstClr val="black"/>
                </a:solidFill>
                <a:latin typeface="Arial" charset="0"/>
              </a:rPr>
              <a:t> </a:t>
            </a:r>
            <a:r>
              <a:rPr lang="it-IT" sz="2200" i="1" dirty="0" err="1">
                <a:solidFill>
                  <a:prstClr val="black"/>
                </a:solidFill>
                <a:latin typeface="Arial" charset="0"/>
              </a:rPr>
              <a:t>Comunión</a:t>
            </a:r>
            <a:r>
              <a:rPr lang="it-IT" sz="2200" i="1" dirty="0">
                <a:solidFill>
                  <a:prstClr val="black"/>
                </a:solidFill>
                <a:latin typeface="Arial" charset="0"/>
              </a:rPr>
              <a:t>. </a:t>
            </a:r>
            <a:r>
              <a:rPr lang="it-IT" sz="2200" i="1" dirty="0" err="1">
                <a:solidFill>
                  <a:prstClr val="black"/>
                </a:solidFill>
                <a:latin typeface="Arial" charset="0"/>
              </a:rPr>
              <a:t>Perdóname</a:t>
            </a:r>
            <a:r>
              <a:rPr lang="it-IT" sz="2200" i="1" dirty="0">
                <a:solidFill>
                  <a:prstClr val="black"/>
                </a:solidFill>
                <a:latin typeface="Arial" charset="0"/>
              </a:rPr>
              <a:t> </a:t>
            </a:r>
            <a:r>
              <a:rPr lang="it-IT" sz="2200" i="1" dirty="0" err="1">
                <a:solidFill>
                  <a:prstClr val="black"/>
                </a:solidFill>
                <a:latin typeface="Arial" charset="0"/>
              </a:rPr>
              <a:t>los</a:t>
            </a:r>
            <a:r>
              <a:rPr lang="it-IT" sz="2200" i="1" dirty="0">
                <a:solidFill>
                  <a:prstClr val="black"/>
                </a:solidFill>
                <a:latin typeface="Arial" charset="0"/>
              </a:rPr>
              <a:t> </a:t>
            </a:r>
            <a:r>
              <a:rPr lang="it-IT" sz="2200" i="1" dirty="0" err="1">
                <a:solidFill>
                  <a:prstClr val="black"/>
                </a:solidFill>
                <a:latin typeface="Arial" charset="0"/>
              </a:rPr>
              <a:t>disgustos</a:t>
            </a:r>
            <a:r>
              <a:rPr lang="it-IT" sz="2200" i="1" dirty="0">
                <a:solidFill>
                  <a:prstClr val="black"/>
                </a:solidFill>
                <a:latin typeface="Arial" charset="0"/>
              </a:rPr>
              <a:t> </a:t>
            </a:r>
            <a:r>
              <a:rPr lang="it-IT" sz="2200" i="1" dirty="0" err="1">
                <a:solidFill>
                  <a:prstClr val="black"/>
                </a:solidFill>
                <a:latin typeface="Arial" charset="0"/>
              </a:rPr>
              <a:t>que</a:t>
            </a:r>
            <a:r>
              <a:rPr lang="it-IT" sz="2200" i="1" dirty="0">
                <a:solidFill>
                  <a:prstClr val="black"/>
                </a:solidFill>
                <a:latin typeface="Arial" charset="0"/>
              </a:rPr>
              <a:t> te </a:t>
            </a:r>
            <a:r>
              <a:rPr lang="it-IT" sz="2200" i="1" dirty="0" err="1">
                <a:solidFill>
                  <a:prstClr val="black"/>
                </a:solidFill>
                <a:latin typeface="Arial" charset="0"/>
              </a:rPr>
              <a:t>he</a:t>
            </a:r>
            <a:r>
              <a:rPr lang="it-IT" sz="2200" i="1" dirty="0">
                <a:solidFill>
                  <a:prstClr val="black"/>
                </a:solidFill>
                <a:latin typeface="Arial" charset="0"/>
              </a:rPr>
              <a:t> dado; </a:t>
            </a:r>
            <a:r>
              <a:rPr lang="it-IT" sz="2200" i="1" dirty="0" err="1">
                <a:solidFill>
                  <a:prstClr val="black"/>
                </a:solidFill>
                <a:latin typeface="Arial" charset="0"/>
              </a:rPr>
              <a:t>desde</a:t>
            </a:r>
            <a:r>
              <a:rPr lang="it-IT" sz="2200" i="1" dirty="0">
                <a:solidFill>
                  <a:prstClr val="black"/>
                </a:solidFill>
                <a:latin typeface="Arial" charset="0"/>
              </a:rPr>
              <a:t> </a:t>
            </a:r>
            <a:r>
              <a:rPr lang="it-IT" sz="2200" i="1" dirty="0" err="1">
                <a:solidFill>
                  <a:prstClr val="black"/>
                </a:solidFill>
                <a:latin typeface="Arial" charset="0"/>
              </a:rPr>
              <a:t>ahora</a:t>
            </a:r>
            <a:r>
              <a:rPr lang="it-IT" sz="2200" i="1" dirty="0">
                <a:solidFill>
                  <a:prstClr val="black"/>
                </a:solidFill>
                <a:latin typeface="Arial" charset="0"/>
              </a:rPr>
              <a:t> </a:t>
            </a:r>
            <a:r>
              <a:rPr lang="it-IT" sz="2200" i="1" dirty="0" err="1">
                <a:solidFill>
                  <a:prstClr val="black"/>
                </a:solidFill>
                <a:latin typeface="Arial" charset="0"/>
              </a:rPr>
              <a:t>quiero</a:t>
            </a:r>
            <a:r>
              <a:rPr lang="it-IT" sz="2200" i="1" dirty="0">
                <a:solidFill>
                  <a:prstClr val="black"/>
                </a:solidFill>
                <a:latin typeface="Arial" charset="0"/>
              </a:rPr>
              <a:t> </a:t>
            </a:r>
            <a:r>
              <a:rPr lang="it-IT" sz="2200" i="1" dirty="0" err="1">
                <a:solidFill>
                  <a:prstClr val="black"/>
                </a:solidFill>
                <a:latin typeface="Arial" charset="0"/>
              </a:rPr>
              <a:t>ser</a:t>
            </a:r>
            <a:r>
              <a:rPr lang="it-IT" sz="2200" i="1" dirty="0">
                <a:solidFill>
                  <a:prstClr val="black"/>
                </a:solidFill>
                <a:latin typeface="Arial" charset="0"/>
              </a:rPr>
              <a:t> tu </a:t>
            </a:r>
            <a:r>
              <a:rPr lang="it-IT" sz="2200" i="1" dirty="0" err="1">
                <a:solidFill>
                  <a:prstClr val="black"/>
                </a:solidFill>
                <a:latin typeface="Arial" charset="0"/>
              </a:rPr>
              <a:t>alegría</a:t>
            </a:r>
            <a:r>
              <a:rPr lang="it-IT" sz="2200" i="1" dirty="0">
                <a:solidFill>
                  <a:prstClr val="black"/>
                </a:solidFill>
                <a:latin typeface="Arial" charset="0"/>
              </a:rPr>
              <a:t>. Se lo </a:t>
            </a:r>
            <a:r>
              <a:rPr lang="it-IT" sz="2200" i="1" dirty="0" err="1">
                <a:solidFill>
                  <a:prstClr val="black"/>
                </a:solidFill>
                <a:latin typeface="Arial" charset="0"/>
              </a:rPr>
              <a:t>pediré</a:t>
            </a:r>
            <a:r>
              <a:rPr lang="it-IT" sz="2200" i="1" dirty="0">
                <a:solidFill>
                  <a:prstClr val="black"/>
                </a:solidFill>
                <a:latin typeface="Arial" charset="0"/>
              </a:rPr>
              <a:t> a </a:t>
            </a:r>
            <a:r>
              <a:rPr lang="it-IT" sz="2200" i="1" dirty="0" err="1">
                <a:solidFill>
                  <a:prstClr val="black"/>
                </a:solidFill>
                <a:latin typeface="Arial" charset="0"/>
              </a:rPr>
              <a:t>Jesús</a:t>
            </a:r>
            <a:r>
              <a:rPr lang="it-IT" sz="2200" i="1" dirty="0">
                <a:solidFill>
                  <a:prstClr val="black"/>
                </a:solidFill>
                <a:latin typeface="Arial" charset="0"/>
              </a:rPr>
              <a:t> </a:t>
            </a:r>
            <a:r>
              <a:rPr lang="it-IT" sz="2200" i="1" dirty="0" err="1">
                <a:solidFill>
                  <a:prstClr val="black"/>
                </a:solidFill>
                <a:latin typeface="Arial" charset="0"/>
              </a:rPr>
              <a:t>mañana</a:t>
            </a:r>
            <a:r>
              <a:rPr lang="it-IT" sz="2200" i="1" dirty="0">
                <a:solidFill>
                  <a:prstClr val="black"/>
                </a:solidFill>
                <a:latin typeface="Arial" charset="0"/>
              </a:rPr>
              <a:t>. </a:t>
            </a:r>
            <a:r>
              <a:rPr lang="it-IT" sz="2200" i="1" dirty="0" err="1">
                <a:solidFill>
                  <a:prstClr val="black"/>
                </a:solidFill>
                <a:latin typeface="Arial" charset="0"/>
              </a:rPr>
              <a:t>Rezaré</a:t>
            </a:r>
            <a:r>
              <a:rPr lang="it-IT" sz="2200" i="1" dirty="0">
                <a:solidFill>
                  <a:prstClr val="black"/>
                </a:solidFill>
                <a:latin typeface="Arial" charset="0"/>
              </a:rPr>
              <a:t> </a:t>
            </a:r>
            <a:r>
              <a:rPr lang="it-IT" sz="2200" i="1" dirty="0" err="1">
                <a:solidFill>
                  <a:prstClr val="black"/>
                </a:solidFill>
                <a:latin typeface="Arial" charset="0"/>
              </a:rPr>
              <a:t>también</a:t>
            </a:r>
            <a:r>
              <a:rPr lang="it-IT" sz="2200" i="1" dirty="0">
                <a:solidFill>
                  <a:prstClr val="black"/>
                </a:solidFill>
                <a:latin typeface="Arial" charset="0"/>
              </a:rPr>
              <a:t> </a:t>
            </a:r>
            <a:r>
              <a:rPr lang="it-IT" sz="2200" i="1" dirty="0" err="1">
                <a:solidFill>
                  <a:prstClr val="black"/>
                </a:solidFill>
                <a:latin typeface="Arial" charset="0"/>
              </a:rPr>
              <a:t>mucho</a:t>
            </a:r>
            <a:r>
              <a:rPr lang="it-IT" sz="2200" i="1" dirty="0">
                <a:solidFill>
                  <a:prstClr val="black"/>
                </a:solidFill>
                <a:latin typeface="Arial" charset="0"/>
              </a:rPr>
              <a:t> por ti.”</a:t>
            </a:r>
            <a:r>
              <a:rPr lang="it-IT" sz="2200" dirty="0">
                <a:solidFill>
                  <a:prstClr val="black"/>
                </a:solidFill>
                <a:latin typeface="Arial" charset="0"/>
              </a:rPr>
              <a:t> </a:t>
            </a:r>
          </a:p>
        </p:txBody>
      </p:sp>
      <p:sp>
        <p:nvSpPr>
          <p:cNvPr id="7" name="CasellaDiTesto 13"/>
          <p:cNvSpPr txBox="1">
            <a:spLocks noChangeArrowheads="1"/>
          </p:cNvSpPr>
          <p:nvPr/>
        </p:nvSpPr>
        <p:spPr bwMode="auto">
          <a:xfrm>
            <a:off x="2643174" y="6000767"/>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610145"/>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5072066"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86182"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6000014"/>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603018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6183765"/>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6080780"/>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143372" y="2071678"/>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7803425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alpha val="99000"/>
              </a:srgbClr>
            </a:gs>
            <a:gs pos="13000">
              <a:srgbClr val="92D050"/>
            </a:gs>
            <a:gs pos="21001">
              <a:srgbClr val="FFC000">
                <a:alpha val="46000"/>
              </a:srgbClr>
            </a:gs>
            <a:gs pos="63000">
              <a:srgbClr val="FFC000">
                <a:alpha val="61000"/>
              </a:srgbClr>
            </a:gs>
            <a:gs pos="69000">
              <a:srgbClr val="0070C0"/>
            </a:gs>
            <a:gs pos="68000">
              <a:srgbClr val="C00000"/>
            </a:gs>
            <a:gs pos="71000">
              <a:srgbClr val="FFC000">
                <a:alpha val="74000"/>
              </a:srgbClr>
            </a:gs>
            <a:gs pos="83000">
              <a:srgbClr val="0070C0">
                <a:alpha val="82000"/>
              </a:srgbClr>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4" name="CasellaDiTesto 143"/>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145" name="Cuore 144"/>
          <p:cNvSpPr/>
          <p:nvPr/>
        </p:nvSpPr>
        <p:spPr>
          <a:xfrm rot="18931560">
            <a:off x="2399136" y="589444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2830725" y="6065431"/>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2452699" y="6156502"/>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2681126" y="5908815"/>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9" name="Cuore 148"/>
          <p:cNvSpPr/>
          <p:nvPr/>
        </p:nvSpPr>
        <p:spPr>
          <a:xfrm rot="2476584">
            <a:off x="3552900" y="587376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3323985" y="592621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3555465" y="6160492"/>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3371605" y="6119870"/>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0" name="Cuore 179"/>
          <p:cNvSpPr/>
          <p:nvPr/>
        </p:nvSpPr>
        <p:spPr>
          <a:xfrm rot="2775645">
            <a:off x="7962933" y="2786812"/>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1" name="Cuore 180"/>
          <p:cNvSpPr/>
          <p:nvPr/>
        </p:nvSpPr>
        <p:spPr>
          <a:xfrm rot="17711070">
            <a:off x="7801628" y="277669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2" name="Cuore 181"/>
          <p:cNvSpPr/>
          <p:nvPr/>
        </p:nvSpPr>
        <p:spPr>
          <a:xfrm rot="8994987">
            <a:off x="7961843" y="2970563"/>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3" name="Triangolo isoscele 182"/>
          <p:cNvSpPr/>
          <p:nvPr/>
        </p:nvSpPr>
        <p:spPr>
          <a:xfrm rot="2775645">
            <a:off x="7898550" y="2867578"/>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6604720"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6443415" y="5918460"/>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6603630"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6540337"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73"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74" name="CasellaDiTesto 13"/>
          <p:cNvSpPr txBox="1">
            <a:spLocks noChangeArrowheads="1"/>
          </p:cNvSpPr>
          <p:nvPr/>
        </p:nvSpPr>
        <p:spPr bwMode="auto">
          <a:xfrm>
            <a:off x="2643174" y="2357430"/>
            <a:ext cx="4572032" cy="857256"/>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JEFE DE LA PANDILLA</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35" name="CasellaDiTesto 13"/>
          <p:cNvSpPr txBox="1">
            <a:spLocks noChangeArrowheads="1"/>
          </p:cNvSpPr>
          <p:nvPr/>
        </p:nvSpPr>
        <p:spPr bwMode="auto">
          <a:xfrm>
            <a:off x="142876" y="1071546"/>
            <a:ext cx="3643306" cy="1000133"/>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100" dirty="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latin typeface="Gill Sans Ultra Bold" pitchFamily="34" charset="0"/>
              </a:rPr>
              <a:t>MIGUEL</a:t>
            </a:r>
          </a:p>
        </p:txBody>
      </p:sp>
      <p:sp>
        <p:nvSpPr>
          <p:cNvPr id="38" name="Figura a mano libera 37"/>
          <p:cNvSpPr/>
          <p:nvPr/>
        </p:nvSpPr>
        <p:spPr>
          <a:xfrm>
            <a:off x="11113" y="5321300"/>
            <a:ext cx="9099550" cy="679450"/>
          </a:xfrm>
          <a:custGeom>
            <a:avLst/>
            <a:gdLst>
              <a:gd name="connsiteX0" fmla="*/ 9100457 w 9100457"/>
              <a:gd name="connsiteY0" fmla="*/ 680357 h 680357"/>
              <a:gd name="connsiteX1" fmla="*/ 6955971 w 9100457"/>
              <a:gd name="connsiteY1" fmla="*/ 5443 h 680357"/>
              <a:gd name="connsiteX2" fmla="*/ 5029200 w 9100457"/>
              <a:gd name="connsiteY2" fmla="*/ 647700 h 680357"/>
              <a:gd name="connsiteX3" fmla="*/ 2144485 w 9100457"/>
              <a:gd name="connsiteY3" fmla="*/ 114300 h 680357"/>
              <a:gd name="connsiteX4" fmla="*/ 0 w 9100457"/>
              <a:gd name="connsiteY4" fmla="*/ 604157 h 68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457" h="680357">
                <a:moveTo>
                  <a:pt x="9100457" y="680357"/>
                </a:moveTo>
                <a:cubicBezTo>
                  <a:pt x="8367485" y="345621"/>
                  <a:pt x="7634514" y="10886"/>
                  <a:pt x="6955971" y="5443"/>
                </a:cubicBezTo>
                <a:cubicBezTo>
                  <a:pt x="6277428" y="0"/>
                  <a:pt x="5831114" y="629557"/>
                  <a:pt x="5029200" y="647700"/>
                </a:cubicBezTo>
                <a:cubicBezTo>
                  <a:pt x="4227286" y="665843"/>
                  <a:pt x="2982685" y="121557"/>
                  <a:pt x="2144485" y="114300"/>
                </a:cubicBezTo>
                <a:cubicBezTo>
                  <a:pt x="1306285" y="107043"/>
                  <a:pt x="653142" y="355600"/>
                  <a:pt x="0" y="604157"/>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it-IT">
              <a:solidFill>
                <a:prstClr val="black"/>
              </a:solidFill>
            </a:endParaRPr>
          </a:p>
        </p:txBody>
      </p:sp>
      <p:sp>
        <p:nvSpPr>
          <p:cNvPr id="36" name="Freccia a destra 35">
            <a:hlinkClick r:id="" action="ppaction://hlinkshowjump?jump=nextslide"/>
          </p:cNvPr>
          <p:cNvSpPr/>
          <p:nvPr/>
        </p:nvSpPr>
        <p:spPr>
          <a:xfrm>
            <a:off x="4714876" y="5357826"/>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7" name="CasellaDiTesto 36"/>
          <p:cNvSpPr txBox="1"/>
          <p:nvPr/>
        </p:nvSpPr>
        <p:spPr>
          <a:xfrm>
            <a:off x="2571736" y="2786058"/>
            <a:ext cx="4929222" cy="2554545"/>
          </a:xfrm>
          <a:prstGeom prst="rect">
            <a:avLst/>
          </a:prstGeom>
          <a:gradFill>
            <a:gsLst>
              <a:gs pos="0">
                <a:srgbClr val="FFC000">
                  <a:alpha val="17000"/>
                </a:srgbClr>
              </a:gs>
              <a:gs pos="25000">
                <a:schemeClr val="accent5">
                  <a:lumMod val="60000"/>
                  <a:lumOff val="40000"/>
                  <a:alpha val="53000"/>
                </a:schemeClr>
              </a:gs>
              <a:gs pos="75000">
                <a:srgbClr val="0087E6">
                  <a:alpha val="31000"/>
                </a:srgbClr>
              </a:gs>
              <a:gs pos="100000">
                <a:srgbClr val="FFC000">
                  <a:alpha val="35000"/>
                </a:srgb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0">
            <a:schemeClr val="accent5"/>
          </a:lnRef>
          <a:fillRef idx="3">
            <a:schemeClr val="accent5"/>
          </a:fillRef>
          <a:effectRef idx="3">
            <a:schemeClr val="accent5"/>
          </a:effectRef>
          <a:fontRef idx="minor">
            <a:schemeClr val="lt1"/>
          </a:fontRef>
        </p:style>
        <p:txBody>
          <a:bodyPr>
            <a:spAutoFit/>
          </a:bodyPr>
          <a:lstStyle/>
          <a:p>
            <a:pPr algn="ctr" fontAlgn="base">
              <a:spcBef>
                <a:spcPct val="0"/>
              </a:spcBef>
              <a:spcAft>
                <a:spcPct val="0"/>
              </a:spcAft>
              <a:defRPr/>
            </a:pPr>
            <a:endParaRPr lang="it-IT" sz="2000" dirty="0">
              <a:solidFill>
                <a:prstClr val="white"/>
              </a:solidFill>
            </a:endParaRPr>
          </a:p>
          <a:p>
            <a:pPr algn="ctr" fontAlgn="base">
              <a:spcBef>
                <a:spcPct val="0"/>
              </a:spcBef>
              <a:spcAft>
                <a:spcPct val="0"/>
              </a:spcAft>
              <a:defRPr/>
            </a:pPr>
            <a:endParaRPr lang="it-IT" sz="2000" dirty="0">
              <a:solidFill>
                <a:prstClr val="black"/>
              </a:solidFill>
            </a:endParaRPr>
          </a:p>
          <a:p>
            <a:pPr algn="ctr" fontAlgn="base">
              <a:spcBef>
                <a:spcPct val="0"/>
              </a:spcBef>
              <a:spcAft>
                <a:spcPct val="0"/>
              </a:spcAft>
              <a:defRPr/>
            </a:pPr>
            <a:r>
              <a:rPr lang="it-IT" sz="2000" dirty="0">
                <a:solidFill>
                  <a:prstClr val="black"/>
                </a:solidFill>
              </a:rPr>
              <a:t>— </a:t>
            </a:r>
            <a:r>
              <a:rPr lang="it-IT" sz="2000" dirty="0" err="1">
                <a:solidFill>
                  <a:prstClr val="black"/>
                </a:solidFill>
              </a:rPr>
              <a:t>¿Quién</a:t>
            </a:r>
            <a:r>
              <a:rPr lang="it-IT" sz="2000" dirty="0">
                <a:solidFill>
                  <a:prstClr val="black"/>
                </a:solidFill>
              </a:rPr>
              <a:t> </a:t>
            </a:r>
            <a:r>
              <a:rPr lang="it-IT" sz="2000" dirty="0" err="1">
                <a:solidFill>
                  <a:prstClr val="black"/>
                </a:solidFill>
              </a:rPr>
              <a:t>es</a:t>
            </a:r>
            <a:r>
              <a:rPr lang="it-IT" sz="2000" dirty="0">
                <a:solidFill>
                  <a:prstClr val="black"/>
                </a:solidFill>
              </a:rPr>
              <a:t> </a:t>
            </a:r>
            <a:r>
              <a:rPr lang="it-IT" sz="2000" dirty="0" err="1">
                <a:solidFill>
                  <a:prstClr val="black"/>
                </a:solidFill>
              </a:rPr>
              <a:t>usted</a:t>
            </a:r>
            <a:r>
              <a:rPr lang="it-IT" sz="2000" dirty="0">
                <a:solidFill>
                  <a:prstClr val="black"/>
                </a:solidFill>
              </a:rPr>
              <a:t> para </a:t>
            </a:r>
            <a:r>
              <a:rPr lang="it-IT" sz="2000" dirty="0" err="1">
                <a:solidFill>
                  <a:prstClr val="black"/>
                </a:solidFill>
              </a:rPr>
              <a:t>atreverse</a:t>
            </a:r>
            <a:r>
              <a:rPr lang="it-IT" sz="2000" dirty="0">
                <a:solidFill>
                  <a:prstClr val="black"/>
                </a:solidFill>
              </a:rPr>
              <a:t> a </a:t>
            </a:r>
            <a:r>
              <a:rPr lang="it-IT" sz="2000" dirty="0" err="1">
                <a:solidFill>
                  <a:prstClr val="black"/>
                </a:solidFill>
              </a:rPr>
              <a:t>mezclarse</a:t>
            </a:r>
            <a:r>
              <a:rPr lang="it-IT" sz="2000" dirty="0">
                <a:solidFill>
                  <a:prstClr val="black"/>
                </a:solidFill>
              </a:rPr>
              <a:t> en </a:t>
            </a:r>
            <a:r>
              <a:rPr lang="it-IT" sz="2000" dirty="0" err="1">
                <a:solidFill>
                  <a:prstClr val="black"/>
                </a:solidFill>
              </a:rPr>
              <a:t>nuestros</a:t>
            </a:r>
            <a:r>
              <a:rPr lang="it-IT" sz="2000" dirty="0">
                <a:solidFill>
                  <a:prstClr val="black"/>
                </a:solidFill>
              </a:rPr>
              <a:t> </a:t>
            </a:r>
            <a:r>
              <a:rPr lang="it-IT" sz="2000" dirty="0" err="1">
                <a:solidFill>
                  <a:prstClr val="black"/>
                </a:solidFill>
              </a:rPr>
              <a:t>juegos</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Soy</a:t>
            </a:r>
            <a:r>
              <a:rPr lang="it-IT" sz="2000" dirty="0">
                <a:solidFill>
                  <a:prstClr val="black"/>
                </a:solidFill>
              </a:rPr>
              <a:t> un </a:t>
            </a:r>
            <a:r>
              <a:rPr lang="it-IT" sz="2000" dirty="0" err="1">
                <a:solidFill>
                  <a:prstClr val="black"/>
                </a:solidFill>
              </a:rPr>
              <a:t>amigo</a:t>
            </a:r>
            <a:r>
              <a:rPr lang="it-IT" sz="2000" dirty="0">
                <a:solidFill>
                  <a:prstClr val="black"/>
                </a:solidFill>
              </a:rPr>
              <a:t> </a:t>
            </a:r>
            <a:r>
              <a:rPr lang="it-IT" sz="2000" dirty="0" err="1">
                <a:solidFill>
                  <a:prstClr val="black"/>
                </a:solidFill>
              </a:rPr>
              <a:t>tuyo</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¿Y</a:t>
            </a:r>
            <a:r>
              <a:rPr lang="it-IT" sz="2000" dirty="0">
                <a:solidFill>
                  <a:prstClr val="black"/>
                </a:solidFill>
              </a:rPr>
              <a:t> </a:t>
            </a:r>
            <a:r>
              <a:rPr lang="it-IT" sz="2000" dirty="0" err="1">
                <a:solidFill>
                  <a:prstClr val="black"/>
                </a:solidFill>
              </a:rPr>
              <a:t>qué</a:t>
            </a:r>
            <a:r>
              <a:rPr lang="it-IT" sz="2000" dirty="0">
                <a:solidFill>
                  <a:prstClr val="black"/>
                </a:solidFill>
              </a:rPr>
              <a:t> </a:t>
            </a:r>
            <a:r>
              <a:rPr lang="it-IT" sz="2000" dirty="0" err="1">
                <a:solidFill>
                  <a:prstClr val="black"/>
                </a:solidFill>
              </a:rPr>
              <a:t>es</a:t>
            </a:r>
            <a:r>
              <a:rPr lang="it-IT" sz="2000" dirty="0">
                <a:solidFill>
                  <a:prstClr val="black"/>
                </a:solidFill>
              </a:rPr>
              <a:t> lo </a:t>
            </a:r>
            <a:r>
              <a:rPr lang="it-IT" sz="2000" dirty="0" err="1">
                <a:solidFill>
                  <a:prstClr val="black"/>
                </a:solidFill>
              </a:rPr>
              <a:t>que</a:t>
            </a:r>
            <a:r>
              <a:rPr lang="it-IT" sz="2000" dirty="0">
                <a:solidFill>
                  <a:prstClr val="black"/>
                </a:solidFill>
              </a:rPr>
              <a:t> pretende de </a:t>
            </a:r>
            <a:r>
              <a:rPr lang="it-IT" sz="2000" dirty="0" err="1">
                <a:solidFill>
                  <a:prstClr val="black"/>
                </a:solidFill>
              </a:rPr>
              <a:t>nosotros</a:t>
            </a:r>
            <a:r>
              <a:rPr lang="it-IT" sz="2000" dirty="0">
                <a:solidFill>
                  <a:prstClr val="black"/>
                </a:solidFill>
              </a:rPr>
              <a:t>?</a:t>
            </a:r>
            <a:br>
              <a:rPr lang="it-IT" sz="2000" dirty="0">
                <a:solidFill>
                  <a:prstClr val="black"/>
                </a:solidFill>
              </a:rPr>
            </a:br>
            <a:r>
              <a:rPr lang="it-IT" sz="2000" dirty="0">
                <a:solidFill>
                  <a:prstClr val="black"/>
                </a:solidFill>
              </a:rPr>
              <a:t>— </a:t>
            </a:r>
            <a:r>
              <a:rPr lang="it-IT" sz="2000" dirty="0" err="1">
                <a:solidFill>
                  <a:prstClr val="black"/>
                </a:solidFill>
              </a:rPr>
              <a:t>Pues</a:t>
            </a:r>
            <a:r>
              <a:rPr lang="it-IT" sz="2000" dirty="0">
                <a:solidFill>
                  <a:prstClr val="black"/>
                </a:solidFill>
              </a:rPr>
              <a:t>, si no </a:t>
            </a:r>
            <a:r>
              <a:rPr lang="it-IT" sz="2000" dirty="0" err="1">
                <a:solidFill>
                  <a:prstClr val="black"/>
                </a:solidFill>
              </a:rPr>
              <a:t>os</a:t>
            </a:r>
            <a:r>
              <a:rPr lang="it-IT" sz="2000" dirty="0">
                <a:solidFill>
                  <a:prstClr val="black"/>
                </a:solidFill>
              </a:rPr>
              <a:t> </a:t>
            </a:r>
            <a:r>
              <a:rPr lang="it-IT" sz="2000" dirty="0" err="1">
                <a:solidFill>
                  <a:prstClr val="black"/>
                </a:solidFill>
              </a:rPr>
              <a:t>sabe</a:t>
            </a:r>
            <a:r>
              <a:rPr lang="it-IT" sz="2000" dirty="0">
                <a:solidFill>
                  <a:prstClr val="black"/>
                </a:solidFill>
              </a:rPr>
              <a:t> mal, </a:t>
            </a:r>
            <a:r>
              <a:rPr lang="it-IT" sz="2000" dirty="0" err="1">
                <a:solidFill>
                  <a:prstClr val="black"/>
                </a:solidFill>
              </a:rPr>
              <a:t>que</a:t>
            </a:r>
            <a:r>
              <a:rPr lang="it-IT" sz="2000" dirty="0">
                <a:solidFill>
                  <a:prstClr val="black"/>
                </a:solidFill>
              </a:rPr>
              <a:t> me </a:t>
            </a:r>
            <a:r>
              <a:rPr lang="it-IT" sz="2000" dirty="0" err="1">
                <a:solidFill>
                  <a:prstClr val="black"/>
                </a:solidFill>
              </a:rPr>
              <a:t>dejéis</a:t>
            </a:r>
            <a:r>
              <a:rPr lang="it-IT" sz="2000" dirty="0">
                <a:solidFill>
                  <a:prstClr val="black"/>
                </a:solidFill>
              </a:rPr>
              <a:t> </a:t>
            </a:r>
            <a:r>
              <a:rPr lang="it-IT" sz="2000" dirty="0" err="1">
                <a:solidFill>
                  <a:prstClr val="black"/>
                </a:solidFill>
              </a:rPr>
              <a:t>jugar</a:t>
            </a:r>
            <a:r>
              <a:rPr lang="it-IT" sz="2000" dirty="0">
                <a:solidFill>
                  <a:prstClr val="black"/>
                </a:solidFill>
              </a:rPr>
              <a:t> y </a:t>
            </a:r>
            <a:r>
              <a:rPr lang="it-IT" sz="2000" dirty="0" err="1">
                <a:solidFill>
                  <a:prstClr val="black"/>
                </a:solidFill>
              </a:rPr>
              <a:t>divertirme</a:t>
            </a:r>
            <a:r>
              <a:rPr lang="it-IT" sz="2000" dirty="0">
                <a:solidFill>
                  <a:prstClr val="black"/>
                </a:solidFill>
              </a:rPr>
              <a:t> </a:t>
            </a:r>
            <a:r>
              <a:rPr lang="it-IT" sz="2000" dirty="0" err="1">
                <a:solidFill>
                  <a:prstClr val="black"/>
                </a:solidFill>
              </a:rPr>
              <a:t>contigo</a:t>
            </a:r>
            <a:r>
              <a:rPr lang="it-IT" sz="2000" dirty="0">
                <a:solidFill>
                  <a:prstClr val="black"/>
                </a:solidFill>
              </a:rPr>
              <a:t> y con </a:t>
            </a:r>
            <a:r>
              <a:rPr lang="it-IT" sz="2000" dirty="0" err="1">
                <a:solidFill>
                  <a:prstClr val="black"/>
                </a:solidFill>
              </a:rPr>
              <a:t>tus</a:t>
            </a:r>
            <a:r>
              <a:rPr lang="it-IT" sz="2000" dirty="0">
                <a:solidFill>
                  <a:prstClr val="black"/>
                </a:solidFill>
              </a:rPr>
              <a:t> </a:t>
            </a:r>
            <a:r>
              <a:rPr lang="it-IT" sz="2000" dirty="0" err="1">
                <a:solidFill>
                  <a:prstClr val="black"/>
                </a:solidFill>
              </a:rPr>
              <a:t>amigos</a:t>
            </a:r>
            <a:r>
              <a:rPr lang="it-IT" sz="2000" dirty="0">
                <a:solidFill>
                  <a:prstClr val="black"/>
                </a:solidFill>
              </a:rPr>
              <a:t>.</a:t>
            </a:r>
          </a:p>
        </p:txBody>
      </p:sp>
      <p:pic>
        <p:nvPicPr>
          <p:cNvPr id="40" name="Picture 11" descr="http://c4.ac-images.myspacecdn.com/images02/30/m_13e209603d134a72905b536c5951407b.gif"/>
          <p:cNvPicPr>
            <a:picLocks noChangeAspect="1" noChangeArrowheads="1"/>
          </p:cNvPicPr>
          <p:nvPr/>
        </p:nvPicPr>
        <p:blipFill>
          <a:blip r:embed="rId2" cstate="print"/>
          <a:srcRect/>
          <a:stretch>
            <a:fillRect/>
          </a:stretch>
        </p:blipFill>
        <p:spPr bwMode="auto">
          <a:xfrm>
            <a:off x="142844" y="3024193"/>
            <a:ext cx="2299339" cy="1690691"/>
          </a:xfrm>
          <a:prstGeom prst="ellipse">
            <a:avLst/>
          </a:prstGeom>
          <a:ln>
            <a:noFill/>
          </a:ln>
          <a:effectLst>
            <a:softEdge rad="112500"/>
          </a:effectLst>
        </p:spPr>
      </p:pic>
    </p:spTree>
    <p:extLst>
      <p:ext uri="{BB962C8B-B14F-4D97-AF65-F5344CB8AC3E}">
        <p14:creationId xmlns:p14="http://schemas.microsoft.com/office/powerpoint/2010/main" val="138248743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212427"/>
            <a:ext cx="6429420" cy="3000821"/>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100" dirty="0">
                <a:solidFill>
                  <a:prstClr val="black"/>
                </a:solidFill>
                <a:latin typeface="Arial" charset="0"/>
              </a:rPr>
              <a:t>Por fin </a:t>
            </a:r>
            <a:r>
              <a:rPr lang="it-IT" sz="2100" dirty="0" err="1">
                <a:solidFill>
                  <a:prstClr val="black"/>
                </a:solidFill>
                <a:latin typeface="Arial" charset="0"/>
              </a:rPr>
              <a:t>llegó</a:t>
            </a:r>
            <a:r>
              <a:rPr lang="it-IT" sz="2100" dirty="0">
                <a:solidFill>
                  <a:prstClr val="black"/>
                </a:solidFill>
                <a:latin typeface="Arial" charset="0"/>
              </a:rPr>
              <a:t> </a:t>
            </a:r>
            <a:r>
              <a:rPr lang="it-IT" sz="2100" dirty="0" err="1">
                <a:solidFill>
                  <a:prstClr val="black"/>
                </a:solidFill>
                <a:latin typeface="Arial" charset="0"/>
              </a:rPr>
              <a:t>el</a:t>
            </a:r>
            <a:r>
              <a:rPr lang="it-IT" sz="2100" dirty="0">
                <a:solidFill>
                  <a:prstClr val="black"/>
                </a:solidFill>
                <a:latin typeface="Arial" charset="0"/>
              </a:rPr>
              <a:t> </a:t>
            </a:r>
            <a:r>
              <a:rPr lang="it-IT" sz="2100" dirty="0" err="1">
                <a:solidFill>
                  <a:prstClr val="black"/>
                </a:solidFill>
                <a:latin typeface="Arial" charset="0"/>
              </a:rPr>
              <a:t>día</a:t>
            </a:r>
            <a:r>
              <a:rPr lang="it-IT" sz="2100" dirty="0">
                <a:solidFill>
                  <a:prstClr val="black"/>
                </a:solidFill>
                <a:latin typeface="Arial" charset="0"/>
              </a:rPr>
              <a:t> </a:t>
            </a:r>
            <a:r>
              <a:rPr lang="it-IT" sz="2100" dirty="0" err="1">
                <a:solidFill>
                  <a:prstClr val="black"/>
                </a:solidFill>
                <a:latin typeface="Arial" charset="0"/>
              </a:rPr>
              <a:t>soñado</a:t>
            </a:r>
            <a:r>
              <a:rPr lang="it-IT" sz="2100" dirty="0">
                <a:solidFill>
                  <a:prstClr val="black"/>
                </a:solidFill>
                <a:latin typeface="Arial" charset="0"/>
              </a:rPr>
              <a:t> y Laura se </a:t>
            </a:r>
            <a:r>
              <a:rPr lang="it-IT" sz="2100" dirty="0" err="1">
                <a:solidFill>
                  <a:prstClr val="black"/>
                </a:solidFill>
                <a:latin typeface="Arial" charset="0"/>
              </a:rPr>
              <a:t>encaminó</a:t>
            </a:r>
            <a:r>
              <a:rPr lang="it-IT" sz="2100" dirty="0">
                <a:solidFill>
                  <a:prstClr val="black"/>
                </a:solidFill>
                <a:latin typeface="Arial" charset="0"/>
              </a:rPr>
              <a:t> </a:t>
            </a:r>
            <a:r>
              <a:rPr lang="it-IT" sz="2100" dirty="0" err="1">
                <a:solidFill>
                  <a:prstClr val="black"/>
                </a:solidFill>
                <a:latin typeface="Arial" charset="0"/>
              </a:rPr>
              <a:t>hacia</a:t>
            </a:r>
            <a:r>
              <a:rPr lang="it-IT" sz="2100" dirty="0">
                <a:solidFill>
                  <a:prstClr val="black"/>
                </a:solidFill>
                <a:latin typeface="Arial" charset="0"/>
              </a:rPr>
              <a:t> la </a:t>
            </a:r>
            <a:r>
              <a:rPr lang="it-IT" sz="2100" dirty="0" err="1">
                <a:solidFill>
                  <a:prstClr val="black"/>
                </a:solidFill>
                <a:latin typeface="Arial" charset="0"/>
              </a:rPr>
              <a:t>Iglesia</a:t>
            </a:r>
            <a:r>
              <a:rPr lang="it-IT" sz="2100" dirty="0">
                <a:solidFill>
                  <a:prstClr val="black"/>
                </a:solidFill>
                <a:latin typeface="Arial" charset="0"/>
              </a:rPr>
              <a:t> para </a:t>
            </a:r>
            <a:r>
              <a:rPr lang="it-IT" sz="2100" dirty="0" err="1">
                <a:solidFill>
                  <a:prstClr val="black"/>
                </a:solidFill>
                <a:latin typeface="Arial" charset="0"/>
              </a:rPr>
              <a:t>recibir</a:t>
            </a:r>
            <a:r>
              <a:rPr lang="it-IT" sz="2100" dirty="0">
                <a:solidFill>
                  <a:prstClr val="black"/>
                </a:solidFill>
                <a:latin typeface="Arial" charset="0"/>
              </a:rPr>
              <a:t> a </a:t>
            </a:r>
            <a:r>
              <a:rPr lang="it-IT" sz="2100" dirty="0" err="1">
                <a:solidFill>
                  <a:prstClr val="black"/>
                </a:solidFill>
                <a:latin typeface="Arial" charset="0"/>
              </a:rPr>
              <a:t>Jesús</a:t>
            </a:r>
            <a:r>
              <a:rPr lang="it-IT" sz="2100" dirty="0">
                <a:solidFill>
                  <a:prstClr val="black"/>
                </a:solidFill>
                <a:latin typeface="Arial" charset="0"/>
              </a:rPr>
              <a:t> en su </a:t>
            </a:r>
            <a:r>
              <a:rPr lang="it-IT" sz="2100" dirty="0" err="1">
                <a:solidFill>
                  <a:prstClr val="black"/>
                </a:solidFill>
                <a:latin typeface="Arial" charset="0"/>
              </a:rPr>
              <a:t>corazón</a:t>
            </a:r>
            <a:r>
              <a:rPr lang="it-IT" sz="2100" dirty="0">
                <a:solidFill>
                  <a:prstClr val="black"/>
                </a:solidFill>
                <a:latin typeface="Arial" charset="0"/>
              </a:rPr>
              <a:t>. </a:t>
            </a:r>
            <a:r>
              <a:rPr lang="it-IT" sz="2100" dirty="0" err="1">
                <a:solidFill>
                  <a:prstClr val="black"/>
                </a:solidFill>
                <a:latin typeface="Arial" charset="0"/>
              </a:rPr>
              <a:t>Iba</a:t>
            </a:r>
            <a:r>
              <a:rPr lang="it-IT" sz="2100" dirty="0">
                <a:solidFill>
                  <a:prstClr val="black"/>
                </a:solidFill>
                <a:latin typeface="Arial" charset="0"/>
              </a:rPr>
              <a:t> </a:t>
            </a:r>
            <a:r>
              <a:rPr lang="it-IT" sz="2100" dirty="0" err="1">
                <a:solidFill>
                  <a:prstClr val="black"/>
                </a:solidFill>
                <a:latin typeface="Arial" charset="0"/>
              </a:rPr>
              <a:t>vestida</a:t>
            </a:r>
            <a:r>
              <a:rPr lang="it-IT" sz="2100" dirty="0">
                <a:solidFill>
                  <a:prstClr val="black"/>
                </a:solidFill>
                <a:latin typeface="Arial" charset="0"/>
              </a:rPr>
              <a:t> de </a:t>
            </a:r>
            <a:r>
              <a:rPr lang="it-IT" sz="2100" dirty="0" err="1">
                <a:solidFill>
                  <a:prstClr val="black"/>
                </a:solidFill>
                <a:latin typeface="Arial" charset="0"/>
              </a:rPr>
              <a:t>blanco</a:t>
            </a:r>
            <a:r>
              <a:rPr lang="it-IT" sz="2100" dirty="0">
                <a:solidFill>
                  <a:prstClr val="black"/>
                </a:solidFill>
                <a:latin typeface="Arial" charset="0"/>
              </a:rPr>
              <a:t>, </a:t>
            </a:r>
            <a:r>
              <a:rPr lang="it-IT" sz="2100" dirty="0" err="1">
                <a:solidFill>
                  <a:prstClr val="black"/>
                </a:solidFill>
                <a:latin typeface="Arial" charset="0"/>
              </a:rPr>
              <a:t>coronada</a:t>
            </a:r>
            <a:r>
              <a:rPr lang="it-IT" sz="2100" dirty="0">
                <a:solidFill>
                  <a:prstClr val="black"/>
                </a:solidFill>
                <a:latin typeface="Arial" charset="0"/>
              </a:rPr>
              <a:t> de </a:t>
            </a:r>
            <a:r>
              <a:rPr lang="it-IT" sz="2100" dirty="0" err="1">
                <a:solidFill>
                  <a:prstClr val="black"/>
                </a:solidFill>
                <a:latin typeface="Arial" charset="0"/>
              </a:rPr>
              <a:t>flores</a:t>
            </a:r>
            <a:r>
              <a:rPr lang="it-IT" sz="2100" dirty="0">
                <a:solidFill>
                  <a:prstClr val="black"/>
                </a:solidFill>
                <a:latin typeface="Arial" charset="0"/>
              </a:rPr>
              <a:t> y radiante </a:t>
            </a:r>
            <a:r>
              <a:rPr lang="it-IT" sz="2100" dirty="0" err="1">
                <a:solidFill>
                  <a:prstClr val="black"/>
                </a:solidFill>
                <a:latin typeface="Arial" charset="0"/>
              </a:rPr>
              <a:t>el</a:t>
            </a:r>
            <a:r>
              <a:rPr lang="it-IT" sz="2100" dirty="0">
                <a:solidFill>
                  <a:prstClr val="black"/>
                </a:solidFill>
                <a:latin typeface="Arial" charset="0"/>
              </a:rPr>
              <a:t> rostro de </a:t>
            </a:r>
            <a:r>
              <a:rPr lang="it-IT" sz="2100" dirty="0" err="1">
                <a:solidFill>
                  <a:prstClr val="black"/>
                </a:solidFill>
                <a:latin typeface="Arial" charset="0"/>
              </a:rPr>
              <a:t>alegría</a:t>
            </a:r>
            <a:r>
              <a:rPr lang="it-IT" sz="2100" dirty="0">
                <a:solidFill>
                  <a:prstClr val="black"/>
                </a:solidFill>
                <a:latin typeface="Arial" charset="0"/>
              </a:rPr>
              <a:t>. </a:t>
            </a:r>
            <a:r>
              <a:rPr lang="it-IT" sz="2100" dirty="0" err="1">
                <a:solidFill>
                  <a:prstClr val="black"/>
                </a:solidFill>
                <a:latin typeface="Arial" charset="0"/>
              </a:rPr>
              <a:t>Después</a:t>
            </a:r>
            <a:r>
              <a:rPr lang="it-IT" sz="2100" dirty="0">
                <a:solidFill>
                  <a:prstClr val="black"/>
                </a:solidFill>
                <a:latin typeface="Arial" charset="0"/>
              </a:rPr>
              <a:t> de </a:t>
            </a:r>
            <a:r>
              <a:rPr lang="it-IT" sz="2100" dirty="0" err="1">
                <a:solidFill>
                  <a:prstClr val="black"/>
                </a:solidFill>
                <a:latin typeface="Arial" charset="0"/>
              </a:rPr>
              <a:t>recibir</a:t>
            </a:r>
            <a:r>
              <a:rPr lang="it-IT" sz="2100" dirty="0">
                <a:solidFill>
                  <a:prstClr val="black"/>
                </a:solidFill>
                <a:latin typeface="Arial" charset="0"/>
              </a:rPr>
              <a:t> la </a:t>
            </a:r>
            <a:r>
              <a:rPr lang="it-IT" sz="2100" dirty="0" err="1">
                <a:solidFill>
                  <a:prstClr val="black"/>
                </a:solidFill>
                <a:latin typeface="Arial" charset="0"/>
              </a:rPr>
              <a:t>Comunión</a:t>
            </a:r>
            <a:r>
              <a:rPr lang="it-IT" sz="2100" dirty="0">
                <a:solidFill>
                  <a:prstClr val="black"/>
                </a:solidFill>
                <a:latin typeface="Arial" charset="0"/>
              </a:rPr>
              <a:t> de </a:t>
            </a:r>
            <a:r>
              <a:rPr lang="it-IT" sz="2100" dirty="0" err="1">
                <a:solidFill>
                  <a:prstClr val="black"/>
                </a:solidFill>
                <a:latin typeface="Arial" charset="0"/>
              </a:rPr>
              <a:t>manos</a:t>
            </a:r>
            <a:r>
              <a:rPr lang="it-IT" sz="2100" dirty="0">
                <a:solidFill>
                  <a:prstClr val="black"/>
                </a:solidFill>
                <a:latin typeface="Arial" charset="0"/>
              </a:rPr>
              <a:t> de don Augusto </a:t>
            </a:r>
            <a:r>
              <a:rPr lang="it-IT" sz="2100" dirty="0" err="1">
                <a:solidFill>
                  <a:prstClr val="black"/>
                </a:solidFill>
                <a:latin typeface="Arial" charset="0"/>
              </a:rPr>
              <a:t>quedó</a:t>
            </a:r>
            <a:r>
              <a:rPr lang="it-IT" sz="2100" dirty="0">
                <a:solidFill>
                  <a:prstClr val="black"/>
                </a:solidFill>
                <a:latin typeface="Arial" charset="0"/>
              </a:rPr>
              <a:t>, </a:t>
            </a:r>
            <a:r>
              <a:rPr lang="it-IT" sz="2100" dirty="0" err="1">
                <a:solidFill>
                  <a:prstClr val="black"/>
                </a:solidFill>
                <a:latin typeface="Arial" charset="0"/>
              </a:rPr>
              <a:t>escribe</a:t>
            </a:r>
            <a:r>
              <a:rPr lang="it-IT" sz="2100" dirty="0">
                <a:solidFill>
                  <a:prstClr val="black"/>
                </a:solidFill>
                <a:latin typeface="Arial" charset="0"/>
              </a:rPr>
              <a:t> </a:t>
            </a:r>
            <a:r>
              <a:rPr lang="it-IT" sz="2100" dirty="0" err="1">
                <a:solidFill>
                  <a:prstClr val="black"/>
                </a:solidFill>
                <a:latin typeface="Arial" charset="0"/>
              </a:rPr>
              <a:t>éste</a:t>
            </a:r>
            <a:r>
              <a:rPr lang="it-IT" sz="2100" dirty="0">
                <a:solidFill>
                  <a:prstClr val="black"/>
                </a:solidFill>
                <a:latin typeface="Arial" charset="0"/>
              </a:rPr>
              <a:t>, </a:t>
            </a:r>
            <a:r>
              <a:rPr lang="it-IT" sz="2100" dirty="0" err="1">
                <a:solidFill>
                  <a:prstClr val="black"/>
                </a:solidFill>
                <a:latin typeface="Arial" charset="0"/>
              </a:rPr>
              <a:t>arrodillada</a:t>
            </a:r>
            <a:r>
              <a:rPr lang="it-IT" sz="2100" dirty="0">
                <a:solidFill>
                  <a:prstClr val="black"/>
                </a:solidFill>
                <a:latin typeface="Arial" charset="0"/>
              </a:rPr>
              <a:t>, con la </a:t>
            </a:r>
            <a:r>
              <a:rPr lang="it-IT" sz="2100" dirty="0" err="1">
                <a:solidFill>
                  <a:prstClr val="black"/>
                </a:solidFill>
                <a:latin typeface="Arial" charset="0"/>
              </a:rPr>
              <a:t>cabeza</a:t>
            </a:r>
            <a:r>
              <a:rPr lang="it-IT" sz="2100" dirty="0">
                <a:solidFill>
                  <a:prstClr val="black"/>
                </a:solidFill>
                <a:latin typeface="Arial" charset="0"/>
              </a:rPr>
              <a:t> </a:t>
            </a:r>
            <a:r>
              <a:rPr lang="it-IT" sz="2100" dirty="0" err="1">
                <a:solidFill>
                  <a:prstClr val="black"/>
                </a:solidFill>
                <a:latin typeface="Arial" charset="0"/>
              </a:rPr>
              <a:t>inclinada</a:t>
            </a:r>
            <a:r>
              <a:rPr lang="it-IT" sz="2100" dirty="0">
                <a:solidFill>
                  <a:prstClr val="black"/>
                </a:solidFill>
                <a:latin typeface="Arial" charset="0"/>
              </a:rPr>
              <a:t>, y en </a:t>
            </a:r>
            <a:r>
              <a:rPr lang="it-IT" sz="2100" dirty="0" err="1">
                <a:solidFill>
                  <a:prstClr val="black"/>
                </a:solidFill>
                <a:latin typeface="Arial" charset="0"/>
              </a:rPr>
              <a:t>profundo</a:t>
            </a:r>
            <a:r>
              <a:rPr lang="it-IT" sz="2100" dirty="0">
                <a:solidFill>
                  <a:prstClr val="black"/>
                </a:solidFill>
                <a:latin typeface="Arial" charset="0"/>
              </a:rPr>
              <a:t> </a:t>
            </a:r>
            <a:r>
              <a:rPr lang="it-IT" sz="2100" dirty="0" err="1">
                <a:solidFill>
                  <a:prstClr val="black"/>
                </a:solidFill>
                <a:latin typeface="Arial" charset="0"/>
              </a:rPr>
              <a:t>diálogo</a:t>
            </a:r>
            <a:r>
              <a:rPr lang="it-IT" sz="2100" dirty="0">
                <a:solidFill>
                  <a:prstClr val="black"/>
                </a:solidFill>
                <a:latin typeface="Arial" charset="0"/>
              </a:rPr>
              <a:t> con </a:t>
            </a:r>
            <a:r>
              <a:rPr lang="it-IT" sz="2100" dirty="0" err="1">
                <a:solidFill>
                  <a:prstClr val="black"/>
                </a:solidFill>
                <a:latin typeface="Arial" charset="0"/>
              </a:rPr>
              <a:t>Jesús</a:t>
            </a:r>
            <a:r>
              <a:rPr lang="it-IT" sz="2100" dirty="0">
                <a:solidFill>
                  <a:prstClr val="black"/>
                </a:solidFill>
                <a:latin typeface="Arial" charset="0"/>
              </a:rPr>
              <a:t>. </a:t>
            </a:r>
            <a:r>
              <a:rPr lang="it-IT" sz="2100" dirty="0" err="1">
                <a:solidFill>
                  <a:prstClr val="black"/>
                </a:solidFill>
                <a:latin typeface="Arial" charset="0"/>
              </a:rPr>
              <a:t>Laurita</a:t>
            </a:r>
            <a:r>
              <a:rPr lang="it-IT" sz="2100" dirty="0">
                <a:solidFill>
                  <a:prstClr val="black"/>
                </a:solidFill>
                <a:latin typeface="Arial" charset="0"/>
              </a:rPr>
              <a:t> </a:t>
            </a:r>
            <a:r>
              <a:rPr lang="it-IT" sz="2100" dirty="0" err="1">
                <a:solidFill>
                  <a:prstClr val="black"/>
                </a:solidFill>
                <a:latin typeface="Arial" charset="0"/>
              </a:rPr>
              <a:t>afirmaba</a:t>
            </a:r>
            <a:r>
              <a:rPr lang="it-IT" sz="2100" dirty="0">
                <a:solidFill>
                  <a:prstClr val="black"/>
                </a:solidFill>
                <a:latin typeface="Arial" charset="0"/>
              </a:rPr>
              <a:t> </a:t>
            </a:r>
            <a:r>
              <a:rPr lang="it-IT" sz="2100" i="1" dirty="0">
                <a:solidFill>
                  <a:prstClr val="black"/>
                </a:solidFill>
                <a:latin typeface="Arial" charset="0"/>
              </a:rPr>
              <a:t>“</a:t>
            </a:r>
            <a:r>
              <a:rPr lang="it-IT" sz="2100" i="1" dirty="0" err="1">
                <a:solidFill>
                  <a:prstClr val="black"/>
                </a:solidFill>
                <a:latin typeface="Arial" charset="0"/>
              </a:rPr>
              <a:t>¡Qué</a:t>
            </a:r>
            <a:r>
              <a:rPr lang="it-IT" sz="2100" i="1" dirty="0">
                <a:solidFill>
                  <a:prstClr val="black"/>
                </a:solidFill>
                <a:latin typeface="Arial" charset="0"/>
              </a:rPr>
              <a:t> </a:t>
            </a:r>
            <a:r>
              <a:rPr lang="it-IT" sz="2100" i="1" dirty="0" err="1">
                <a:solidFill>
                  <a:prstClr val="black"/>
                </a:solidFill>
                <a:latin typeface="Arial" charset="0"/>
              </a:rPr>
              <a:t>hermosos</a:t>
            </a:r>
            <a:r>
              <a:rPr lang="it-IT" sz="2100" i="1" dirty="0">
                <a:solidFill>
                  <a:prstClr val="black"/>
                </a:solidFill>
                <a:latin typeface="Arial" charset="0"/>
              </a:rPr>
              <a:t> </a:t>
            </a:r>
            <a:r>
              <a:rPr lang="it-IT" sz="2100" i="1" dirty="0" err="1">
                <a:solidFill>
                  <a:prstClr val="black"/>
                </a:solidFill>
                <a:latin typeface="Arial" charset="0"/>
              </a:rPr>
              <a:t>momentos</a:t>
            </a:r>
            <a:r>
              <a:rPr lang="it-IT" sz="2100" i="1" dirty="0">
                <a:solidFill>
                  <a:prstClr val="black"/>
                </a:solidFill>
                <a:latin typeface="Arial" charset="0"/>
              </a:rPr>
              <a:t>! </a:t>
            </a:r>
            <a:r>
              <a:rPr lang="it-IT" sz="2100" i="1" dirty="0" err="1">
                <a:solidFill>
                  <a:prstClr val="black"/>
                </a:solidFill>
                <a:latin typeface="Arial" charset="0"/>
              </a:rPr>
              <a:t>Unida</a:t>
            </a:r>
            <a:r>
              <a:rPr lang="it-IT" sz="2100" i="1" dirty="0">
                <a:solidFill>
                  <a:prstClr val="black"/>
                </a:solidFill>
                <a:latin typeface="Arial" charset="0"/>
              </a:rPr>
              <a:t> a </a:t>
            </a:r>
            <a:r>
              <a:rPr lang="it-IT" sz="2100" i="1" dirty="0" err="1">
                <a:solidFill>
                  <a:prstClr val="black"/>
                </a:solidFill>
                <a:latin typeface="Arial" charset="0"/>
              </a:rPr>
              <a:t>Jesús</a:t>
            </a:r>
            <a:r>
              <a:rPr lang="it-IT" sz="2100" i="1" dirty="0">
                <a:solidFill>
                  <a:prstClr val="black"/>
                </a:solidFill>
                <a:latin typeface="Arial" charset="0"/>
              </a:rPr>
              <a:t> le </a:t>
            </a:r>
            <a:r>
              <a:rPr lang="it-IT" sz="2100" i="1" dirty="0" err="1">
                <a:solidFill>
                  <a:prstClr val="black"/>
                </a:solidFill>
                <a:latin typeface="Arial" charset="0"/>
              </a:rPr>
              <a:t>hablé</a:t>
            </a:r>
            <a:r>
              <a:rPr lang="it-IT" sz="2100" i="1" dirty="0">
                <a:solidFill>
                  <a:prstClr val="black"/>
                </a:solidFill>
                <a:latin typeface="Arial" charset="0"/>
              </a:rPr>
              <a:t> de </a:t>
            </a:r>
            <a:r>
              <a:rPr lang="it-IT" sz="2100" i="1" dirty="0" err="1">
                <a:solidFill>
                  <a:prstClr val="black"/>
                </a:solidFill>
                <a:latin typeface="Arial" charset="0"/>
              </a:rPr>
              <a:t>todos</a:t>
            </a:r>
            <a:r>
              <a:rPr lang="it-IT" sz="2100" i="1" dirty="0">
                <a:solidFill>
                  <a:prstClr val="black"/>
                </a:solidFill>
                <a:latin typeface="Arial" charset="0"/>
              </a:rPr>
              <a:t> y </a:t>
            </a:r>
            <a:r>
              <a:rPr lang="it-IT" sz="2100" i="1" dirty="0" err="1">
                <a:solidFill>
                  <a:prstClr val="black"/>
                </a:solidFill>
                <a:latin typeface="Arial" charset="0"/>
              </a:rPr>
              <a:t>pedí</a:t>
            </a:r>
            <a:r>
              <a:rPr lang="it-IT" sz="2100" i="1" dirty="0">
                <a:solidFill>
                  <a:prstClr val="black"/>
                </a:solidFill>
                <a:latin typeface="Arial" charset="0"/>
              </a:rPr>
              <a:t> </a:t>
            </a:r>
            <a:r>
              <a:rPr lang="it-IT" sz="2100" i="1" dirty="0" err="1">
                <a:solidFill>
                  <a:prstClr val="black"/>
                </a:solidFill>
                <a:latin typeface="Arial" charset="0"/>
              </a:rPr>
              <a:t>gracias</a:t>
            </a:r>
            <a:r>
              <a:rPr lang="it-IT" sz="2100" i="1" dirty="0">
                <a:solidFill>
                  <a:prstClr val="black"/>
                </a:solidFill>
                <a:latin typeface="Arial" charset="0"/>
              </a:rPr>
              <a:t> y </a:t>
            </a:r>
            <a:r>
              <a:rPr lang="it-IT" sz="2100" i="1" dirty="0" err="1">
                <a:solidFill>
                  <a:prstClr val="black"/>
                </a:solidFill>
                <a:latin typeface="Arial" charset="0"/>
              </a:rPr>
              <a:t>favores</a:t>
            </a:r>
            <a:r>
              <a:rPr lang="it-IT" sz="2100" i="1" dirty="0">
                <a:solidFill>
                  <a:prstClr val="black"/>
                </a:solidFill>
                <a:latin typeface="Arial" charset="0"/>
              </a:rPr>
              <a:t> para </a:t>
            </a:r>
            <a:r>
              <a:rPr lang="it-IT" sz="2100" i="1" dirty="0" err="1">
                <a:solidFill>
                  <a:prstClr val="black"/>
                </a:solidFill>
                <a:latin typeface="Arial" charset="0"/>
              </a:rPr>
              <a:t>todos</a:t>
            </a:r>
            <a:r>
              <a:rPr lang="it-IT" sz="2100" i="1" dirty="0">
                <a:solidFill>
                  <a:prstClr val="black"/>
                </a:solidFill>
                <a:latin typeface="Arial" charset="0"/>
              </a:rPr>
              <a:t>”.</a:t>
            </a:r>
            <a:r>
              <a:rPr lang="it-IT" sz="2100" dirty="0">
                <a:solidFill>
                  <a:prstClr val="black"/>
                </a:solidFill>
                <a:latin typeface="Arial" charset="0"/>
              </a:rPr>
              <a:t> </a:t>
            </a:r>
          </a:p>
        </p:txBody>
      </p:sp>
      <p:sp>
        <p:nvSpPr>
          <p:cNvPr id="7" name="CasellaDiTesto 13"/>
          <p:cNvSpPr txBox="1">
            <a:spLocks noChangeArrowheads="1"/>
          </p:cNvSpPr>
          <p:nvPr/>
        </p:nvSpPr>
        <p:spPr bwMode="auto">
          <a:xfrm>
            <a:off x="2571736" y="6000768"/>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610145"/>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7286644" y="585789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86182"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7534305" y="6357204"/>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7373000" y="638737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7533215" y="6540955"/>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7469922" y="6437970"/>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143116"/>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3182538864"/>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4014621"/>
            <a:ext cx="6429420" cy="1200329"/>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dirty="0">
                <a:solidFill>
                  <a:prstClr val="black"/>
                </a:solidFill>
                <a:latin typeface="Arial" charset="0"/>
              </a:rPr>
              <a:t>Sin </a:t>
            </a:r>
            <a:r>
              <a:rPr lang="it-IT" sz="2400" dirty="0" err="1">
                <a:solidFill>
                  <a:prstClr val="black"/>
                </a:solidFill>
                <a:latin typeface="Arial" charset="0"/>
              </a:rPr>
              <a:t>duda</a:t>
            </a:r>
            <a:r>
              <a:rPr lang="it-IT" sz="2400" dirty="0">
                <a:solidFill>
                  <a:prstClr val="black"/>
                </a:solidFill>
                <a:latin typeface="Arial" charset="0"/>
              </a:rPr>
              <a:t> </a:t>
            </a:r>
            <a:r>
              <a:rPr lang="it-IT" sz="2400" dirty="0" err="1">
                <a:solidFill>
                  <a:prstClr val="black"/>
                </a:solidFill>
                <a:latin typeface="Arial" charset="0"/>
              </a:rPr>
              <a:t>que</a:t>
            </a:r>
            <a:r>
              <a:rPr lang="it-IT" sz="2400" dirty="0">
                <a:solidFill>
                  <a:prstClr val="black"/>
                </a:solidFill>
                <a:latin typeface="Arial" charset="0"/>
              </a:rPr>
              <a:t> en </a:t>
            </a:r>
            <a:r>
              <a:rPr lang="it-IT" sz="2400" dirty="0" err="1">
                <a:solidFill>
                  <a:prstClr val="black"/>
                </a:solidFill>
                <a:latin typeface="Arial" charset="0"/>
              </a:rPr>
              <a:t>primer</a:t>
            </a:r>
            <a:r>
              <a:rPr lang="it-IT" sz="2400" dirty="0">
                <a:solidFill>
                  <a:prstClr val="black"/>
                </a:solidFill>
                <a:latin typeface="Arial" charset="0"/>
              </a:rPr>
              <a:t> </a:t>
            </a:r>
            <a:r>
              <a:rPr lang="it-IT" sz="2400" dirty="0" err="1">
                <a:solidFill>
                  <a:prstClr val="black"/>
                </a:solidFill>
                <a:latin typeface="Arial" charset="0"/>
              </a:rPr>
              <a:t>lugar</a:t>
            </a:r>
            <a:r>
              <a:rPr lang="it-IT" sz="2400" dirty="0">
                <a:solidFill>
                  <a:prstClr val="black"/>
                </a:solidFill>
                <a:latin typeface="Arial" charset="0"/>
              </a:rPr>
              <a:t> Laura </a:t>
            </a:r>
            <a:r>
              <a:rPr lang="it-IT" sz="2400" dirty="0" err="1">
                <a:solidFill>
                  <a:prstClr val="black"/>
                </a:solidFill>
                <a:latin typeface="Arial" charset="0"/>
              </a:rPr>
              <a:t>pediría</a:t>
            </a:r>
            <a:r>
              <a:rPr lang="it-IT" sz="2400" dirty="0">
                <a:solidFill>
                  <a:prstClr val="black"/>
                </a:solidFill>
                <a:latin typeface="Arial" charset="0"/>
              </a:rPr>
              <a:t> por su madre, </a:t>
            </a:r>
            <a:r>
              <a:rPr lang="it-IT" sz="2400" dirty="0" err="1">
                <a:solidFill>
                  <a:prstClr val="black"/>
                </a:solidFill>
                <a:latin typeface="Arial" charset="0"/>
              </a:rPr>
              <a:t>estaba</a:t>
            </a:r>
            <a:r>
              <a:rPr lang="it-IT" sz="2400" dirty="0">
                <a:solidFill>
                  <a:prstClr val="black"/>
                </a:solidFill>
                <a:latin typeface="Arial" charset="0"/>
              </a:rPr>
              <a:t> </a:t>
            </a:r>
            <a:r>
              <a:rPr lang="it-IT" sz="2400" dirty="0" err="1">
                <a:solidFill>
                  <a:prstClr val="black"/>
                </a:solidFill>
                <a:latin typeface="Arial" charset="0"/>
              </a:rPr>
              <a:t>allí</a:t>
            </a:r>
            <a:r>
              <a:rPr lang="it-IT" sz="2400" dirty="0">
                <a:solidFill>
                  <a:prstClr val="black"/>
                </a:solidFill>
                <a:latin typeface="Arial" charset="0"/>
              </a:rPr>
              <a:t>, con ella, pero no </a:t>
            </a:r>
            <a:r>
              <a:rPr lang="it-IT" sz="2400" dirty="0" err="1">
                <a:solidFill>
                  <a:prstClr val="black"/>
                </a:solidFill>
                <a:latin typeface="Arial" charset="0"/>
              </a:rPr>
              <a:t>había</a:t>
            </a:r>
            <a:r>
              <a:rPr lang="it-IT" sz="2400" dirty="0">
                <a:solidFill>
                  <a:prstClr val="black"/>
                </a:solidFill>
                <a:latin typeface="Arial" charset="0"/>
              </a:rPr>
              <a:t> </a:t>
            </a:r>
            <a:r>
              <a:rPr lang="it-IT" sz="2400" dirty="0" err="1">
                <a:solidFill>
                  <a:prstClr val="black"/>
                </a:solidFill>
                <a:latin typeface="Arial" charset="0"/>
              </a:rPr>
              <a:t>confesado</a:t>
            </a:r>
            <a:r>
              <a:rPr lang="it-IT" sz="2400" dirty="0">
                <a:solidFill>
                  <a:prstClr val="black"/>
                </a:solidFill>
                <a:latin typeface="Arial" charset="0"/>
              </a:rPr>
              <a:t> </a:t>
            </a:r>
            <a:r>
              <a:rPr lang="it-IT" sz="2400" dirty="0" err="1">
                <a:solidFill>
                  <a:prstClr val="black"/>
                </a:solidFill>
                <a:latin typeface="Arial" charset="0"/>
              </a:rPr>
              <a:t>ni</a:t>
            </a:r>
            <a:r>
              <a:rPr lang="it-IT" sz="2400" dirty="0">
                <a:solidFill>
                  <a:prstClr val="black"/>
                </a:solidFill>
                <a:latin typeface="Arial" charset="0"/>
              </a:rPr>
              <a:t> </a:t>
            </a:r>
            <a:r>
              <a:rPr lang="it-IT" sz="2400" dirty="0" err="1">
                <a:solidFill>
                  <a:prstClr val="black"/>
                </a:solidFill>
                <a:latin typeface="Arial" charset="0"/>
              </a:rPr>
              <a:t>comulgado</a:t>
            </a:r>
            <a:r>
              <a:rPr lang="it-IT" sz="2400" dirty="0">
                <a:solidFill>
                  <a:prstClr val="black"/>
                </a:solidFill>
                <a:latin typeface="Arial" charset="0"/>
              </a:rPr>
              <a:t>.  </a:t>
            </a: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3324525"/>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0" name="Cuore 19"/>
          <p:cNvSpPr/>
          <p:nvPr/>
        </p:nvSpPr>
        <p:spPr>
          <a:xfrm>
            <a:off x="8194520" y="5857892"/>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385855" y="6061580"/>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214554"/>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CasellaDiTesto 3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39" name="Freccia a destra 38">
            <a:hlinkClick r:id="" action="ppaction://hlinkshowjump?jump=nextslide"/>
          </p:cNvPr>
          <p:cNvSpPr/>
          <p:nvPr/>
        </p:nvSpPr>
        <p:spPr>
          <a:xfrm>
            <a:off x="507206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675532910"/>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212427"/>
            <a:ext cx="6429420" cy="2308324"/>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fontAlgn="base">
              <a:spcBef>
                <a:spcPct val="0"/>
              </a:spcBef>
              <a:spcAft>
                <a:spcPct val="0"/>
              </a:spcAft>
              <a:defRPr/>
            </a:pPr>
            <a:r>
              <a:rPr lang="it-IT" sz="2400" dirty="0">
                <a:solidFill>
                  <a:prstClr val="black"/>
                </a:solidFill>
                <a:latin typeface="Arial" charset="0"/>
              </a:rPr>
              <a:t>En </a:t>
            </a:r>
            <a:r>
              <a:rPr lang="it-IT" sz="2400" dirty="0" err="1">
                <a:solidFill>
                  <a:prstClr val="black"/>
                </a:solidFill>
                <a:latin typeface="Arial" charset="0"/>
              </a:rPr>
              <a:t>el</a:t>
            </a:r>
            <a:r>
              <a:rPr lang="it-IT" sz="2400" dirty="0">
                <a:solidFill>
                  <a:prstClr val="black"/>
                </a:solidFill>
                <a:latin typeface="Arial" charset="0"/>
              </a:rPr>
              <a:t> </a:t>
            </a:r>
            <a:r>
              <a:rPr lang="it-IT" sz="2400" dirty="0" err="1">
                <a:solidFill>
                  <a:prstClr val="black"/>
                </a:solidFill>
                <a:latin typeface="Arial" charset="0"/>
              </a:rPr>
              <a:t>diálogo</a:t>
            </a:r>
            <a:r>
              <a:rPr lang="it-IT" sz="2400" dirty="0">
                <a:solidFill>
                  <a:prstClr val="black"/>
                </a:solidFill>
                <a:latin typeface="Arial" charset="0"/>
              </a:rPr>
              <a:t> con </a:t>
            </a:r>
            <a:r>
              <a:rPr lang="it-IT" sz="2400" dirty="0" err="1">
                <a:solidFill>
                  <a:prstClr val="black"/>
                </a:solidFill>
                <a:latin typeface="Arial" charset="0"/>
              </a:rPr>
              <a:t>Jesús</a:t>
            </a:r>
            <a:r>
              <a:rPr lang="it-IT" sz="2400" dirty="0">
                <a:solidFill>
                  <a:prstClr val="black"/>
                </a:solidFill>
                <a:latin typeface="Arial" charset="0"/>
              </a:rPr>
              <a:t>, Laura </a:t>
            </a:r>
            <a:r>
              <a:rPr lang="it-IT" sz="2400" dirty="0" err="1">
                <a:solidFill>
                  <a:prstClr val="black"/>
                </a:solidFill>
                <a:latin typeface="Arial" charset="0"/>
              </a:rPr>
              <a:t>también</a:t>
            </a:r>
            <a:r>
              <a:rPr lang="it-IT" sz="2400" dirty="0">
                <a:solidFill>
                  <a:prstClr val="black"/>
                </a:solidFill>
                <a:latin typeface="Arial" charset="0"/>
              </a:rPr>
              <a:t> le </a:t>
            </a:r>
            <a:r>
              <a:rPr lang="it-IT" sz="2400" dirty="0" err="1">
                <a:solidFill>
                  <a:prstClr val="black"/>
                </a:solidFill>
                <a:latin typeface="Arial" charset="0"/>
              </a:rPr>
              <a:t>presentó</a:t>
            </a:r>
            <a:r>
              <a:rPr lang="it-IT" sz="2400" dirty="0">
                <a:solidFill>
                  <a:prstClr val="black"/>
                </a:solidFill>
                <a:latin typeface="Arial" charset="0"/>
              </a:rPr>
              <a:t> </a:t>
            </a:r>
            <a:r>
              <a:rPr lang="it-IT" sz="2400" dirty="0" err="1">
                <a:solidFill>
                  <a:prstClr val="black"/>
                </a:solidFill>
                <a:latin typeface="Arial" charset="0"/>
              </a:rPr>
              <a:t>los</a:t>
            </a:r>
            <a:r>
              <a:rPr lang="it-IT" sz="2400" dirty="0">
                <a:solidFill>
                  <a:prstClr val="black"/>
                </a:solidFill>
                <a:latin typeface="Arial" charset="0"/>
              </a:rPr>
              <a:t> </a:t>
            </a:r>
            <a:r>
              <a:rPr lang="it-IT" sz="2400" dirty="0" err="1">
                <a:solidFill>
                  <a:prstClr val="black"/>
                </a:solidFill>
                <a:latin typeface="Arial" charset="0"/>
              </a:rPr>
              <a:t>propósitos</a:t>
            </a:r>
            <a:r>
              <a:rPr lang="it-IT" sz="2400" dirty="0">
                <a:solidFill>
                  <a:prstClr val="black"/>
                </a:solidFill>
                <a:latin typeface="Arial" charset="0"/>
              </a:rPr>
              <a:t> </a:t>
            </a:r>
            <a:r>
              <a:rPr lang="it-IT" sz="2400" dirty="0" err="1">
                <a:solidFill>
                  <a:prstClr val="black"/>
                </a:solidFill>
                <a:latin typeface="Arial" charset="0"/>
              </a:rPr>
              <a:t>que</a:t>
            </a:r>
            <a:r>
              <a:rPr lang="it-IT" sz="2400" dirty="0">
                <a:solidFill>
                  <a:prstClr val="black"/>
                </a:solidFill>
                <a:latin typeface="Arial" charset="0"/>
              </a:rPr>
              <a:t> </a:t>
            </a:r>
            <a:r>
              <a:rPr lang="it-IT" sz="2400" dirty="0" err="1">
                <a:solidFill>
                  <a:prstClr val="black"/>
                </a:solidFill>
                <a:latin typeface="Arial" charset="0"/>
              </a:rPr>
              <a:t>había</a:t>
            </a:r>
            <a:r>
              <a:rPr lang="it-IT" sz="2400" dirty="0">
                <a:solidFill>
                  <a:prstClr val="black"/>
                </a:solidFill>
                <a:latin typeface="Arial" charset="0"/>
              </a:rPr>
              <a:t> </a:t>
            </a:r>
            <a:r>
              <a:rPr lang="it-IT" sz="2400" dirty="0" err="1">
                <a:solidFill>
                  <a:prstClr val="black"/>
                </a:solidFill>
                <a:latin typeface="Arial" charset="0"/>
              </a:rPr>
              <a:t>formulado</a:t>
            </a:r>
            <a:r>
              <a:rPr lang="it-IT" sz="2400" dirty="0">
                <a:solidFill>
                  <a:prstClr val="black"/>
                </a:solidFill>
                <a:latin typeface="Arial" charset="0"/>
              </a:rPr>
              <a:t> por </a:t>
            </a:r>
            <a:r>
              <a:rPr lang="it-IT" sz="2400" dirty="0" err="1">
                <a:solidFill>
                  <a:prstClr val="black"/>
                </a:solidFill>
                <a:latin typeface="Arial" charset="0"/>
              </a:rPr>
              <a:t>escrito</a:t>
            </a:r>
            <a:r>
              <a:rPr lang="it-IT" sz="2400" dirty="0">
                <a:solidFill>
                  <a:prstClr val="black"/>
                </a:solidFill>
                <a:latin typeface="Arial" charset="0"/>
              </a:rPr>
              <a:t> en </a:t>
            </a:r>
            <a:r>
              <a:rPr lang="it-IT" sz="2400" dirty="0" err="1">
                <a:solidFill>
                  <a:prstClr val="black"/>
                </a:solidFill>
                <a:latin typeface="Arial" charset="0"/>
              </a:rPr>
              <a:t>los</a:t>
            </a:r>
            <a:r>
              <a:rPr lang="it-IT" sz="2400" dirty="0">
                <a:solidFill>
                  <a:prstClr val="black"/>
                </a:solidFill>
                <a:latin typeface="Arial" charset="0"/>
              </a:rPr>
              <a:t> </a:t>
            </a:r>
            <a:r>
              <a:rPr lang="it-IT" sz="2400" dirty="0" err="1">
                <a:solidFill>
                  <a:prstClr val="black"/>
                </a:solidFill>
                <a:latin typeface="Arial" charset="0"/>
              </a:rPr>
              <a:t>días</a:t>
            </a:r>
            <a:r>
              <a:rPr lang="it-IT" sz="2400" dirty="0">
                <a:solidFill>
                  <a:prstClr val="black"/>
                </a:solidFill>
                <a:latin typeface="Arial" charset="0"/>
              </a:rPr>
              <a:t> </a:t>
            </a:r>
            <a:r>
              <a:rPr lang="it-IT" sz="2400" dirty="0" err="1">
                <a:solidFill>
                  <a:prstClr val="black"/>
                </a:solidFill>
                <a:latin typeface="Arial" charset="0"/>
              </a:rPr>
              <a:t>anteriores</a:t>
            </a:r>
            <a:r>
              <a:rPr lang="it-IT" sz="2400" dirty="0">
                <a:solidFill>
                  <a:prstClr val="black"/>
                </a:solidFill>
                <a:latin typeface="Arial" charset="0"/>
              </a:rPr>
              <a:t>. </a:t>
            </a:r>
          </a:p>
          <a:p>
            <a:pPr fontAlgn="base">
              <a:spcBef>
                <a:spcPct val="0"/>
              </a:spcBef>
              <a:spcAft>
                <a:spcPct val="0"/>
              </a:spcAft>
              <a:defRPr/>
            </a:pPr>
            <a:r>
              <a:rPr lang="it-IT" sz="2400" dirty="0" err="1">
                <a:solidFill>
                  <a:prstClr val="black"/>
                </a:solidFill>
                <a:latin typeface="Arial" charset="0"/>
              </a:rPr>
              <a:t>Aconsejada</a:t>
            </a:r>
            <a:r>
              <a:rPr lang="it-IT" sz="2400" dirty="0">
                <a:solidFill>
                  <a:prstClr val="black"/>
                </a:solidFill>
                <a:latin typeface="Arial" charset="0"/>
              </a:rPr>
              <a:t> por la </a:t>
            </a:r>
            <a:r>
              <a:rPr lang="it-IT" sz="2400" dirty="0" err="1">
                <a:solidFill>
                  <a:prstClr val="black"/>
                </a:solidFill>
                <a:latin typeface="Arial" charset="0"/>
              </a:rPr>
              <a:t>hermana</a:t>
            </a:r>
            <a:r>
              <a:rPr lang="it-IT" sz="2400" dirty="0">
                <a:solidFill>
                  <a:prstClr val="black"/>
                </a:solidFill>
                <a:latin typeface="Arial" charset="0"/>
              </a:rPr>
              <a:t> </a:t>
            </a:r>
            <a:r>
              <a:rPr lang="it-IT" sz="2400" dirty="0" err="1">
                <a:solidFill>
                  <a:prstClr val="black"/>
                </a:solidFill>
                <a:latin typeface="Arial" charset="0"/>
              </a:rPr>
              <a:t>Ana</a:t>
            </a:r>
            <a:r>
              <a:rPr lang="it-IT" sz="2400" dirty="0">
                <a:solidFill>
                  <a:prstClr val="black"/>
                </a:solidFill>
                <a:latin typeface="Arial" charset="0"/>
              </a:rPr>
              <a:t> </a:t>
            </a:r>
            <a:r>
              <a:rPr lang="it-IT" sz="2400" dirty="0" err="1">
                <a:solidFill>
                  <a:prstClr val="black"/>
                </a:solidFill>
                <a:latin typeface="Arial" charset="0"/>
              </a:rPr>
              <a:t>María</a:t>
            </a:r>
            <a:r>
              <a:rPr lang="it-IT" sz="2400" dirty="0">
                <a:solidFill>
                  <a:prstClr val="black"/>
                </a:solidFill>
                <a:latin typeface="Arial" charset="0"/>
              </a:rPr>
              <a:t>, se </a:t>
            </a:r>
            <a:r>
              <a:rPr lang="it-IT" sz="2400" dirty="0" err="1">
                <a:solidFill>
                  <a:prstClr val="black"/>
                </a:solidFill>
                <a:latin typeface="Arial" charset="0"/>
              </a:rPr>
              <a:t>inspiró</a:t>
            </a:r>
            <a:r>
              <a:rPr lang="it-IT" sz="2400" dirty="0">
                <a:solidFill>
                  <a:prstClr val="black"/>
                </a:solidFill>
                <a:latin typeface="Arial" charset="0"/>
              </a:rPr>
              <a:t> en Domingo Savio y </a:t>
            </a:r>
            <a:r>
              <a:rPr lang="it-IT" sz="2400" dirty="0" err="1">
                <a:solidFill>
                  <a:prstClr val="black"/>
                </a:solidFill>
                <a:latin typeface="Arial" charset="0"/>
              </a:rPr>
              <a:t>escribió</a:t>
            </a:r>
            <a:r>
              <a:rPr lang="it-IT" sz="2400" dirty="0">
                <a:solidFill>
                  <a:prstClr val="black"/>
                </a:solidFill>
                <a:latin typeface="Arial" charset="0"/>
              </a:rPr>
              <a:t>: </a:t>
            </a:r>
          </a:p>
          <a:p>
            <a:pPr algn="ctr" fontAlgn="base">
              <a:spcBef>
                <a:spcPct val="0"/>
              </a:spcBef>
              <a:spcAft>
                <a:spcPct val="0"/>
              </a:spcAft>
              <a:defRPr/>
            </a:pPr>
            <a:endParaRPr lang="it-IT" sz="2400" dirty="0">
              <a:solidFill>
                <a:prstClr val="black"/>
              </a:solidFill>
              <a:latin typeface="Arial" charset="0"/>
            </a:endParaRP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610145"/>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507206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143116"/>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784282717"/>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143108" y="3714752"/>
            <a:ext cx="6429420" cy="1815882"/>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Dios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mío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quiero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amarte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y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servirte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toda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mi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vida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b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b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por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eso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te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doy</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mi alma, mi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corazón</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todo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mi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ser</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143108" y="3038773"/>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86182"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3858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Freccia a destra 36">
            <a:hlinkClick r:id="" action="ppaction://hlinkshowjump?jump=nextslide"/>
          </p:cNvPr>
          <p:cNvSpPr/>
          <p:nvPr/>
        </p:nvSpPr>
        <p:spPr>
          <a:xfrm>
            <a:off x="507206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72541146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357562"/>
            <a:ext cx="6429420" cy="2246769"/>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Quiero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morir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antes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ofenderte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con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pecado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b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b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por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eso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desde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hoy</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alejaré</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b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b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todo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lo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me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pudiera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apartar</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Vos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786058"/>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287957"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719546"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341520"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569947"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441721"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239024"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444286"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260426"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643306"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051644"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7933479"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242979"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194520"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470310"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901899"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523873"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694447"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393122"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442779"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461844"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300539"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460754"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397461"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566221"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626639"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Freccia a destra 36">
            <a:hlinkClick r:id="" action="ppaction://hlinkshowjump?jump=nextslide"/>
          </p:cNvPr>
          <p:cNvSpPr/>
          <p:nvPr/>
        </p:nvSpPr>
        <p:spPr>
          <a:xfrm>
            <a:off x="507206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631204247"/>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357562"/>
            <a:ext cx="6429420" cy="2585323"/>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«Propongo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hacer</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cuanto</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sepa</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y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pueda</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b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b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para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seas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conocido</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y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amado</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b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b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y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reparar</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ofensas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recibís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todos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los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días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de parte de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los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hombres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particularmente</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personas</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mi </a:t>
            </a:r>
            <a:r>
              <a:rPr lang="it-IT" sz="27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familia</a:t>
            </a:r>
            <a:r>
              <a:rPr lang="it-IT" sz="27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7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753021"/>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5072066" y="585789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216519"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648108"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270082"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498509"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370283"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167586"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372848"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188988"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14744"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7980206"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7862041"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171541"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123082"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398872"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830461"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452435"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623009"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321684"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371341"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390406"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229101"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389316"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326023"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494783"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555201"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214810" y="2286980"/>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01650670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4189405"/>
            <a:ext cx="6429420" cy="954107"/>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¡Dios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mío</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dadme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una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vida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amor, de sacrificio!»</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p:txBody>
      </p:sp>
      <p:sp>
        <p:nvSpPr>
          <p:cNvPr id="7" name="CasellaDiTesto 13"/>
          <p:cNvSpPr txBox="1">
            <a:spLocks noChangeArrowheads="1"/>
          </p:cNvSpPr>
          <p:nvPr/>
        </p:nvSpPr>
        <p:spPr bwMode="auto">
          <a:xfrm>
            <a:off x="2786050" y="5857891"/>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3467401"/>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584597"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381900"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194520" y="5848368"/>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076355" y="6095479"/>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385855" y="6052056"/>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37396" y="6205558"/>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613186"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1044775"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666749"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837323"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535998"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585655"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604720" y="5715770"/>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443415" y="5745942"/>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603630" y="5899521"/>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540337" y="5796536"/>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709097"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769515"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Freccia a destra 36">
            <a:hlinkClick r:id="" action="ppaction://hlinkshowjump?jump=nextslide"/>
          </p:cNvPr>
          <p:cNvSpPr/>
          <p:nvPr/>
        </p:nvSpPr>
        <p:spPr>
          <a:xfrm>
            <a:off x="5072066" y="557214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505427908"/>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357562"/>
            <a:ext cx="6429420" cy="2677656"/>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Laura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hubiera</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querido</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también</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sus</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compañeritas</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vivieran</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intensamente la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presencia</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Jesús</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en la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Comunión</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de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aquí</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se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hiciera</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apóstol</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anunciando</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lo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hermoso</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era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recibir</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 </a:t>
            </a:r>
            <a:r>
              <a:rPr lang="it-IT" sz="2800" b="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Jesús</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p:txBody>
      </p:sp>
      <p:sp>
        <p:nvSpPr>
          <p:cNvPr id="7" name="CasellaDiTesto 13"/>
          <p:cNvSpPr txBox="1">
            <a:spLocks noChangeArrowheads="1"/>
          </p:cNvSpPr>
          <p:nvPr/>
        </p:nvSpPr>
        <p:spPr bwMode="auto">
          <a:xfrm>
            <a:off x="2643174" y="6000767"/>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681583"/>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1" name="Cuore 10"/>
          <p:cNvSpPr/>
          <p:nvPr/>
        </p:nvSpPr>
        <p:spPr>
          <a:xfrm rot="18931560">
            <a:off x="6216519"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648108"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270082"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498509"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370283"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167586"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372848"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188988"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14744"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224320" y="5991244"/>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106155" y="6238355"/>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194932"/>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67196" y="6348434"/>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398872"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830461"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452435"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623009"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321684"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371341"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462735" y="6000014"/>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301430" y="603018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461645" y="6183765"/>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398352" y="6080780"/>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494783"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555201"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143372" y="2143116"/>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
        <p:nvSpPr>
          <p:cNvPr id="37" name="Freccia a destra 36">
            <a:hlinkClick r:id="" action="ppaction://hlinkshowjump?jump=nextslide"/>
          </p:cNvPr>
          <p:cNvSpPr/>
          <p:nvPr/>
        </p:nvSpPr>
        <p:spPr>
          <a:xfrm>
            <a:off x="5072066"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27866438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gradFill>
        <a:effectLst/>
      </p:bgPr>
    </p:bg>
    <p:spTree>
      <p:nvGrpSpPr>
        <p:cNvPr id="1" name=""/>
        <p:cNvGrpSpPr/>
        <p:nvPr/>
      </p:nvGrpSpPr>
      <p:grpSpPr>
        <a:xfrm>
          <a:off x="0" y="0"/>
          <a:ext cx="0" cy="0"/>
          <a:chOff x="0" y="0"/>
          <a:chExt cx="0" cy="0"/>
        </a:xfrm>
      </p:grpSpPr>
      <p:pic>
        <p:nvPicPr>
          <p:cNvPr id="120" name="Picture 9" descr="Z:\CCC\SEMESTRE II\COMUNICAZIONE MULTIMEDIALE\imagenes produccion multimediale\Laura%20Vicuna.gif"/>
          <p:cNvPicPr>
            <a:picLocks noChangeAspect="1" noChangeArrowheads="1"/>
          </p:cNvPicPr>
          <p:nvPr/>
        </p:nvPicPr>
        <p:blipFill>
          <a:blip r:embed="rId2" cstate="print"/>
          <a:srcRect/>
          <a:stretch>
            <a:fillRect/>
          </a:stretch>
        </p:blipFill>
        <p:spPr bwMode="auto">
          <a:xfrm>
            <a:off x="126392" y="2643182"/>
            <a:ext cx="1845696" cy="3000396"/>
          </a:xfrm>
          <a:prstGeom prst="rect">
            <a:avLst/>
          </a:prstGeom>
          <a:ln>
            <a:noFill/>
          </a:ln>
          <a:effectLst>
            <a:softEdge rad="112500"/>
          </a:effectLst>
        </p:spPr>
      </p:pic>
      <p:sp>
        <p:nvSpPr>
          <p:cNvPr id="6" name="CasellaDiTesto 5"/>
          <p:cNvSpPr txBox="1"/>
          <p:nvPr/>
        </p:nvSpPr>
        <p:spPr>
          <a:xfrm>
            <a:off x="2071670" y="3357562"/>
            <a:ext cx="6429420" cy="2677656"/>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“La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Eucaristía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centro de la casa salesiana,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valor por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excelencia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a:p>
            <a:pPr algn="ctr" fontAlgn="base">
              <a:spcBef>
                <a:spcPct val="0"/>
              </a:spcBef>
              <a:spcAft>
                <a:spcPct val="0"/>
              </a:spcAft>
              <a:defRPr/>
            </a:pP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“Tu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primera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comunión</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un regalo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que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Jesús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te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hace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para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siempre</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p>
          <a:p>
            <a:pPr algn="ctr" fontAlgn="base">
              <a:spcBef>
                <a:spcPct val="0"/>
              </a:spcBef>
              <a:spcAft>
                <a:spcPct val="0"/>
              </a:spcAft>
              <a:defRPr/>
            </a:pP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Reaviva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tu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primera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comunión</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Jesús</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sea</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 centro de tu </a:t>
            </a:r>
            <a:r>
              <a:rPr lang="it-IT" sz="2800" b="1" i="1" dirty="0" err="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corazón</a:t>
            </a:r>
            <a:r>
              <a:rPr lang="it-IT" sz="2800" b="1" i="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a:t>
            </a:r>
            <a:endParaRPr lang="it-IT" sz="28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endParaRPr>
          </a:p>
        </p:txBody>
      </p:sp>
      <p:sp>
        <p:nvSpPr>
          <p:cNvPr id="7" name="CasellaDiTesto 13"/>
          <p:cNvSpPr txBox="1">
            <a:spLocks noChangeArrowheads="1"/>
          </p:cNvSpPr>
          <p:nvPr/>
        </p:nvSpPr>
        <p:spPr bwMode="auto">
          <a:xfrm>
            <a:off x="2714612" y="6000767"/>
            <a:ext cx="4572032" cy="114300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EL SECRETO DE LAURA</a:t>
            </a:r>
          </a:p>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9" name="CasellaDiTesto 8"/>
          <p:cNvSpPr txBox="1"/>
          <p:nvPr/>
        </p:nvSpPr>
        <p:spPr>
          <a:xfrm>
            <a:off x="2071670" y="2753021"/>
            <a:ext cx="6429420" cy="461665"/>
          </a:xfrm>
          <a:prstGeom prst="rect">
            <a:avLst/>
          </a:prstGeom>
          <a:gradFill>
            <a:gsLst>
              <a:gs pos="0">
                <a:srgbClr val="DDEBCF"/>
              </a:gs>
              <a:gs pos="50000">
                <a:srgbClr val="9CB86E"/>
              </a:gs>
              <a:gs pos="100000">
                <a:srgbClr val="156B13">
                  <a:alpha val="38000"/>
                </a:srgbClr>
              </a:gs>
            </a:gsLst>
            <a:lin ang="5400000" scaled="0"/>
          </a:grad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defRPr/>
            </a:pPr>
            <a:r>
              <a:rPr lang="it-IT" sz="2400" b="1"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latin typeface="Berlin Sans FB Demi" pitchFamily="34" charset="0"/>
              </a:rPr>
              <a:t>EL CENTRO DE SU VIDA: LA EUCARISTÍA</a:t>
            </a:r>
          </a:p>
        </p:txBody>
      </p:sp>
      <p:sp>
        <p:nvSpPr>
          <p:cNvPr id="10" name="Freccia a destra 9">
            <a:hlinkClick r:id="" action="ppaction://hlinkshowjump?jump=nextslide"/>
          </p:cNvPr>
          <p:cNvSpPr/>
          <p:nvPr/>
        </p:nvSpPr>
        <p:spPr>
          <a:xfrm>
            <a:off x="5214942" y="5929330"/>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1" name="Cuore 10"/>
          <p:cNvSpPr/>
          <p:nvPr/>
        </p:nvSpPr>
        <p:spPr>
          <a:xfrm rot="18931560">
            <a:off x="6287957"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2" name="Triangolo isoscele 11"/>
          <p:cNvSpPr/>
          <p:nvPr/>
        </p:nvSpPr>
        <p:spPr>
          <a:xfrm rot="18931560">
            <a:off x="6719546"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3" name="Cuore 12"/>
          <p:cNvSpPr/>
          <p:nvPr/>
        </p:nvSpPr>
        <p:spPr>
          <a:xfrm rot="13070832">
            <a:off x="6341520"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 name="Cuore 13"/>
          <p:cNvSpPr/>
          <p:nvPr/>
        </p:nvSpPr>
        <p:spPr>
          <a:xfrm rot="2731560">
            <a:off x="6569947"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 name="Cuore 14"/>
          <p:cNvSpPr/>
          <p:nvPr/>
        </p:nvSpPr>
        <p:spPr>
          <a:xfrm rot="2476584">
            <a:off x="7441721" y="458731"/>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 name="Cuore 15"/>
          <p:cNvSpPr/>
          <p:nvPr/>
        </p:nvSpPr>
        <p:spPr>
          <a:xfrm rot="17880556">
            <a:off x="7239024" y="471827"/>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7" name="Cuore 16"/>
          <p:cNvSpPr/>
          <p:nvPr/>
        </p:nvSpPr>
        <p:spPr>
          <a:xfrm rot="8085038">
            <a:off x="7444286"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 name="Triangolo isoscele 17"/>
          <p:cNvSpPr/>
          <p:nvPr/>
        </p:nvSpPr>
        <p:spPr>
          <a:xfrm rot="2476584">
            <a:off x="7260426"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9" name="CasellaDiTesto 18"/>
          <p:cNvSpPr txBox="1"/>
          <p:nvPr/>
        </p:nvSpPr>
        <p:spPr>
          <a:xfrm>
            <a:off x="3714744"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20" name="Cuore 19"/>
          <p:cNvSpPr/>
          <p:nvPr/>
        </p:nvSpPr>
        <p:spPr>
          <a:xfrm>
            <a:off x="8224320" y="5991244"/>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1" name="Cuore 20"/>
          <p:cNvSpPr/>
          <p:nvPr/>
        </p:nvSpPr>
        <p:spPr>
          <a:xfrm rot="15403972">
            <a:off x="8106155" y="6238355"/>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2" name="Cuore 21"/>
          <p:cNvSpPr/>
          <p:nvPr/>
        </p:nvSpPr>
        <p:spPr>
          <a:xfrm rot="5608454">
            <a:off x="8415655" y="6194932"/>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3" name="Triangolo isoscele 22"/>
          <p:cNvSpPr/>
          <p:nvPr/>
        </p:nvSpPr>
        <p:spPr>
          <a:xfrm>
            <a:off x="8367196" y="6348434"/>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4" name="Cuore 23"/>
          <p:cNvSpPr/>
          <p:nvPr/>
        </p:nvSpPr>
        <p:spPr>
          <a:xfrm rot="18931560">
            <a:off x="470310" y="5884200"/>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5" name="Triangolo isoscele 24"/>
          <p:cNvSpPr/>
          <p:nvPr/>
        </p:nvSpPr>
        <p:spPr>
          <a:xfrm rot="18931560">
            <a:off x="901899" y="6019427"/>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6" name="Cuore 25"/>
          <p:cNvSpPr/>
          <p:nvPr/>
        </p:nvSpPr>
        <p:spPr>
          <a:xfrm rot="13070832">
            <a:off x="523873" y="6110498"/>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7" name="Cuore 26"/>
          <p:cNvSpPr/>
          <p:nvPr/>
        </p:nvSpPr>
        <p:spPr>
          <a:xfrm rot="2731560">
            <a:off x="694447" y="5862811"/>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8" name="Cuore 27"/>
          <p:cNvSpPr/>
          <p:nvPr/>
        </p:nvSpPr>
        <p:spPr>
          <a:xfrm rot="17880556">
            <a:off x="1393122" y="5972553"/>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29" name="Triangolo isoscele 28"/>
          <p:cNvSpPr/>
          <p:nvPr/>
        </p:nvSpPr>
        <p:spPr>
          <a:xfrm rot="2476584">
            <a:off x="1442779" y="6073866"/>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0" name="Cuore 29"/>
          <p:cNvSpPr/>
          <p:nvPr/>
        </p:nvSpPr>
        <p:spPr>
          <a:xfrm rot="2775645">
            <a:off x="6461844" y="6000014"/>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1" name="Cuore 30"/>
          <p:cNvSpPr/>
          <p:nvPr/>
        </p:nvSpPr>
        <p:spPr>
          <a:xfrm rot="17711070">
            <a:off x="6300539" y="603018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2" name="Cuore 31"/>
          <p:cNvSpPr/>
          <p:nvPr/>
        </p:nvSpPr>
        <p:spPr>
          <a:xfrm rot="8994987">
            <a:off x="6460754" y="6183765"/>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3" name="Triangolo isoscele 32"/>
          <p:cNvSpPr/>
          <p:nvPr/>
        </p:nvSpPr>
        <p:spPr>
          <a:xfrm rot="2775645">
            <a:off x="6397461" y="6080780"/>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uore 33"/>
          <p:cNvSpPr/>
          <p:nvPr/>
        </p:nvSpPr>
        <p:spPr>
          <a:xfrm rot="2476584">
            <a:off x="1566221" y="5888019"/>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5" name="Cuore 34"/>
          <p:cNvSpPr/>
          <p:nvPr/>
        </p:nvSpPr>
        <p:spPr>
          <a:xfrm rot="8085038">
            <a:off x="1626639" y="61073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6" name="CasellaDiTesto 13"/>
          <p:cNvSpPr txBox="1">
            <a:spLocks noChangeArrowheads="1"/>
          </p:cNvSpPr>
          <p:nvPr/>
        </p:nvSpPr>
        <p:spPr bwMode="auto">
          <a:xfrm>
            <a:off x="4143372" y="2214554"/>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spTree>
    <p:extLst>
      <p:ext uri="{BB962C8B-B14F-4D97-AF65-F5344CB8AC3E}">
        <p14:creationId xmlns:p14="http://schemas.microsoft.com/office/powerpoint/2010/main" val="2194053947"/>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alpha val="81000"/>
              </a:srgbClr>
            </a:gs>
            <a:gs pos="0">
              <a:srgbClr val="C00000">
                <a:alpha val="88000"/>
              </a:srgbClr>
            </a:gs>
            <a:gs pos="0">
              <a:srgbClr val="C00000">
                <a:alpha val="80000"/>
              </a:srgbClr>
            </a:gs>
            <a:gs pos="13000">
              <a:srgbClr val="92D050"/>
            </a:gs>
            <a:gs pos="21001">
              <a:srgbClr val="FFC000">
                <a:alpha val="46000"/>
              </a:srgbClr>
            </a:gs>
            <a:gs pos="63000">
              <a:schemeClr val="bg1"/>
            </a:gs>
            <a:gs pos="69000">
              <a:srgbClr val="0070C0"/>
            </a:gs>
            <a:gs pos="71000">
              <a:srgbClr val="FFC000">
                <a:alpha val="74000"/>
              </a:srgbClr>
            </a:gs>
            <a:gs pos="83000">
              <a:schemeClr val="bg1"/>
            </a:gs>
          </a:gsLst>
          <a:lin ang="16200000" scaled="1"/>
          <a:tileRect/>
        </a:gradFill>
        <a:effectLst/>
      </p:bgPr>
    </p:bg>
    <p:spTree>
      <p:nvGrpSpPr>
        <p:cNvPr id="1" name=""/>
        <p:cNvGrpSpPr/>
        <p:nvPr/>
      </p:nvGrpSpPr>
      <p:grpSpPr>
        <a:xfrm>
          <a:off x="0" y="0"/>
          <a:ext cx="0" cy="0"/>
          <a:chOff x="0" y="0"/>
          <a:chExt cx="0" cy="0"/>
        </a:xfrm>
      </p:grpSpPr>
      <p:sp>
        <p:nvSpPr>
          <p:cNvPr id="41" name="Cuore 40"/>
          <p:cNvSpPr/>
          <p:nvPr/>
        </p:nvSpPr>
        <p:spPr>
          <a:xfrm>
            <a:off x="8194520" y="5919806"/>
            <a:ext cx="353264" cy="285752"/>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2" name="Cuore 41"/>
          <p:cNvSpPr/>
          <p:nvPr/>
        </p:nvSpPr>
        <p:spPr>
          <a:xfrm rot="15403972">
            <a:off x="8076355" y="6166917"/>
            <a:ext cx="329759" cy="266637"/>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3" name="Cuore 42"/>
          <p:cNvSpPr/>
          <p:nvPr/>
        </p:nvSpPr>
        <p:spPr>
          <a:xfrm rot="5608454">
            <a:off x="8415655" y="6123494"/>
            <a:ext cx="343546" cy="235566"/>
          </a:xfrm>
          <a:prstGeom prst="heart">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4" name="Triangolo isoscele 43"/>
          <p:cNvSpPr/>
          <p:nvPr/>
        </p:nvSpPr>
        <p:spPr>
          <a:xfrm>
            <a:off x="8337396" y="6276996"/>
            <a:ext cx="146802" cy="438152"/>
          </a:xfrm>
          <a:prstGeom prst="triangl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5" name="Cuore 144"/>
          <p:cNvSpPr/>
          <p:nvPr/>
        </p:nvSpPr>
        <p:spPr>
          <a:xfrm rot="18931560">
            <a:off x="1113252" y="5955638"/>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6" name="Triangolo isoscele 145"/>
          <p:cNvSpPr/>
          <p:nvPr/>
        </p:nvSpPr>
        <p:spPr>
          <a:xfrm rot="18931560">
            <a:off x="1544841" y="6090865"/>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7" name="Cuore 146"/>
          <p:cNvSpPr/>
          <p:nvPr/>
        </p:nvSpPr>
        <p:spPr>
          <a:xfrm rot="13070832">
            <a:off x="1166815" y="6181936"/>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48" name="Cuore 147"/>
          <p:cNvSpPr/>
          <p:nvPr/>
        </p:nvSpPr>
        <p:spPr>
          <a:xfrm rot="2731560">
            <a:off x="1395242" y="5934249"/>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0" name="Cuore 149"/>
          <p:cNvSpPr/>
          <p:nvPr/>
        </p:nvSpPr>
        <p:spPr>
          <a:xfrm rot="17880556">
            <a:off x="2036064" y="604399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1" name="Cuore 150"/>
          <p:cNvSpPr/>
          <p:nvPr/>
        </p:nvSpPr>
        <p:spPr>
          <a:xfrm rot="8085038">
            <a:off x="2269581" y="6185926"/>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2" name="Triangolo isoscele 151"/>
          <p:cNvSpPr/>
          <p:nvPr/>
        </p:nvSpPr>
        <p:spPr>
          <a:xfrm rot="2476584">
            <a:off x="2085721" y="6145304"/>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3" name="Cuore 152"/>
          <p:cNvSpPr/>
          <p:nvPr/>
        </p:nvSpPr>
        <p:spPr>
          <a:xfrm rot="18931560">
            <a:off x="6430833" y="419156"/>
            <a:ext cx="428628"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4" name="Triangolo isoscele 153"/>
          <p:cNvSpPr/>
          <p:nvPr/>
        </p:nvSpPr>
        <p:spPr>
          <a:xfrm rot="18931560">
            <a:off x="6862422" y="590139"/>
            <a:ext cx="214314" cy="571504"/>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5" name="Cuore 154"/>
          <p:cNvSpPr/>
          <p:nvPr/>
        </p:nvSpPr>
        <p:spPr>
          <a:xfrm rot="13070832">
            <a:off x="6484396" y="681210"/>
            <a:ext cx="373659" cy="288415"/>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6" name="Cuore 155"/>
          <p:cNvSpPr/>
          <p:nvPr/>
        </p:nvSpPr>
        <p:spPr>
          <a:xfrm rot="2731560">
            <a:off x="6712823" y="433523"/>
            <a:ext cx="357190" cy="294326"/>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7" name="Cuore 156"/>
          <p:cNvSpPr/>
          <p:nvPr/>
        </p:nvSpPr>
        <p:spPr>
          <a:xfrm rot="2476584">
            <a:off x="7584597" y="39847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8" name="Cuore 157"/>
          <p:cNvSpPr/>
          <p:nvPr/>
        </p:nvSpPr>
        <p:spPr>
          <a:xfrm rot="17880556">
            <a:off x="7355682" y="450921"/>
            <a:ext cx="368978" cy="302834"/>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59" name="Cuore 158"/>
          <p:cNvSpPr/>
          <p:nvPr/>
        </p:nvSpPr>
        <p:spPr>
          <a:xfrm rot="8085038">
            <a:off x="7587162" y="685200"/>
            <a:ext cx="421292" cy="290998"/>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60" name="Triangolo isoscele 159"/>
          <p:cNvSpPr/>
          <p:nvPr/>
        </p:nvSpPr>
        <p:spPr>
          <a:xfrm rot="2476584">
            <a:off x="7403302" y="644578"/>
            <a:ext cx="235132" cy="509590"/>
          </a:xfrm>
          <a:prstGeom prst="triangle">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4" name="Cuore 183"/>
          <p:cNvSpPr/>
          <p:nvPr/>
        </p:nvSpPr>
        <p:spPr>
          <a:xfrm rot="2775645">
            <a:off x="3961514" y="5928576"/>
            <a:ext cx="291387" cy="214314"/>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5" name="Cuore 184"/>
          <p:cNvSpPr/>
          <p:nvPr/>
        </p:nvSpPr>
        <p:spPr>
          <a:xfrm rot="17711070">
            <a:off x="3800209" y="5960256"/>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6" name="Cuore 185"/>
          <p:cNvSpPr/>
          <p:nvPr/>
        </p:nvSpPr>
        <p:spPr>
          <a:xfrm rot="8994987">
            <a:off x="3960424" y="6112327"/>
            <a:ext cx="257176" cy="194258"/>
          </a:xfrm>
          <a:prstGeom prst="hear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187" name="Triangolo isoscele 186"/>
          <p:cNvSpPr/>
          <p:nvPr/>
        </p:nvSpPr>
        <p:spPr>
          <a:xfrm rot="2775645">
            <a:off x="3897131" y="6009342"/>
            <a:ext cx="97129" cy="348616"/>
          </a:xfrm>
          <a:prstGeom prst="triangl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pic>
        <p:nvPicPr>
          <p:cNvPr id="120" name="Picture 9" descr="Z:\CCC\SEMESTRE II\COMUNICAZIONE MULTIMEDIALE\imagenes produccion multimediale\Laura%20Vicuna.gif"/>
          <p:cNvPicPr>
            <a:picLocks noChangeAspect="1" noChangeArrowheads="1"/>
          </p:cNvPicPr>
          <p:nvPr/>
        </p:nvPicPr>
        <p:blipFill>
          <a:blip r:embed="rId3" cstate="print"/>
          <a:srcRect/>
          <a:stretch>
            <a:fillRect/>
          </a:stretch>
        </p:blipFill>
        <p:spPr bwMode="auto">
          <a:xfrm>
            <a:off x="357158" y="2785046"/>
            <a:ext cx="1714484" cy="2787094"/>
          </a:xfrm>
          <a:prstGeom prst="rect">
            <a:avLst/>
          </a:prstGeom>
          <a:ln>
            <a:noFill/>
          </a:ln>
          <a:effectLst>
            <a:softEdge rad="112500"/>
          </a:effectLst>
        </p:spPr>
      </p:pic>
      <p:sp>
        <p:nvSpPr>
          <p:cNvPr id="149" name="Cuore 148"/>
          <p:cNvSpPr/>
          <p:nvPr/>
        </p:nvSpPr>
        <p:spPr>
          <a:xfrm rot="2476584">
            <a:off x="2267016" y="5959457"/>
            <a:ext cx="449446" cy="285752"/>
          </a:xfrm>
          <a:prstGeom prst="hear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47" name="CasellaDiTesto 46"/>
          <p:cNvSpPr txBox="1"/>
          <p:nvPr/>
        </p:nvSpPr>
        <p:spPr>
          <a:xfrm>
            <a:off x="3929058" y="1142984"/>
            <a:ext cx="5072098" cy="1214446"/>
          </a:xfrm>
          <a:prstGeom prst="rect">
            <a:avLst/>
          </a:prstGeom>
          <a:noFill/>
          <a:ln>
            <a:noFill/>
          </a:ln>
        </p:spPr>
        <p:txBody>
          <a:bodyPr>
            <a:prstTxWarp prst="textDeflateBottom">
              <a:avLst/>
            </a:prstTxWarp>
            <a:spAutoFit/>
          </a:bodyPr>
          <a:lstStyle/>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FELICES AQUI </a:t>
            </a:r>
          </a:p>
          <a:p>
            <a:pPr algn="r" fontAlgn="base">
              <a:spcBef>
                <a:spcPct val="0"/>
              </a:spcBef>
              <a:spcAft>
                <a:spcPct val="0"/>
              </a:spcAft>
              <a:defRPr/>
            </a:pPr>
            <a:r>
              <a:rPr lang="it-IT" sz="3500" b="1" dirty="0">
                <a:ln w="31550" cmpd="sng">
                  <a:solidFill>
                    <a:srgbClr val="0070C0"/>
                  </a:solidFill>
                  <a:prstDash val="solid"/>
                </a:ln>
                <a:solidFill>
                  <a:srgbClr val="FFFFFF"/>
                </a:solidFill>
                <a:effectLst>
                  <a:glow rad="139700">
                    <a:srgbClr val="4BACC6">
                      <a:satMod val="175000"/>
                      <a:alpha val="40000"/>
                    </a:srgbClr>
                  </a:glow>
                  <a:outerShdw blurRad="41275" dist="12700" dir="12000000" algn="tl" rotWithShape="0">
                    <a:srgbClr val="000000">
                      <a:alpha val="40000"/>
                    </a:srgbClr>
                  </a:outerShdw>
                </a:effectLst>
                <a:latin typeface="Gill Sans Ultra Bold" pitchFamily="34" charset="0"/>
              </a:rPr>
              <a:t>Y EN EL PARAISO</a:t>
            </a:r>
          </a:p>
        </p:txBody>
      </p:sp>
      <p:sp>
        <p:nvSpPr>
          <p:cNvPr id="45" name="CasellaDiTesto 13"/>
          <p:cNvSpPr txBox="1">
            <a:spLocks noChangeArrowheads="1"/>
          </p:cNvSpPr>
          <p:nvPr/>
        </p:nvSpPr>
        <p:spPr bwMode="auto">
          <a:xfrm>
            <a:off x="3286116" y="2714621"/>
            <a:ext cx="4572032" cy="714379"/>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prstTxWarp prst="textCurveDown">
              <a:avLst>
                <a:gd name="adj" fmla="val 0"/>
              </a:avLst>
            </a:prstTxWarp>
            <a:spAutoFit/>
          </a:bodyPr>
          <a:lstStyle/>
          <a:p>
            <a:pPr algn="ctr" fontAlgn="base">
              <a:spcBef>
                <a:spcPct val="0"/>
              </a:spcBef>
              <a:spcAft>
                <a:spcPct val="0"/>
              </a:spcAft>
              <a:defRPr/>
            </a:pPr>
            <a:endParaRPr lang="it-IT" sz="2000" b="1" spc="50" dirty="0">
              <a:ln w="12700" cmpd="sng">
                <a:solidFill>
                  <a:srgbClr val="F79646">
                    <a:satMod val="120000"/>
                    <a:shade val="80000"/>
                  </a:srgbClr>
                </a:solidFill>
                <a:prstDash val="solid"/>
              </a:ln>
              <a:solidFill>
                <a:srgbClr val="FF5050"/>
              </a:solidFill>
              <a:effectLst>
                <a:glow rad="53100">
                  <a:srgbClr val="F79646">
                    <a:satMod val="180000"/>
                    <a:alpha val="30000"/>
                  </a:srgbClr>
                </a:glow>
              </a:effectLst>
              <a:latin typeface="Gill Sans Ultra Bold" pitchFamily="34" charset="0"/>
            </a:endParaRP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SANTIAGO DE CHILE</a:t>
            </a:r>
          </a:p>
          <a:p>
            <a:pPr algn="ctr" fontAlgn="base">
              <a:spcBef>
                <a:spcPct val="0"/>
              </a:spcBef>
              <a:spcAft>
                <a:spcPct val="0"/>
              </a:spcAft>
              <a:defRPr/>
            </a:pPr>
            <a:r>
              <a:rPr lang="it-IT" sz="2000" b="1" spc="50" dirty="0">
                <a:ln w="12700" cmpd="sng">
                  <a:solidFill>
                    <a:srgbClr val="F79646">
                      <a:satMod val="120000"/>
                      <a:shade val="80000"/>
                    </a:srgbClr>
                  </a:solidFill>
                  <a:prstDash val="solid"/>
                </a:ln>
                <a:solidFill>
                  <a:srgbClr val="A50021"/>
                </a:solidFill>
                <a:effectLst>
                  <a:glow rad="53100">
                    <a:srgbClr val="F79646">
                      <a:satMod val="180000"/>
                      <a:alpha val="30000"/>
                    </a:srgbClr>
                  </a:glow>
                </a:effectLst>
                <a:latin typeface="Gill Sans Ultra Bold" pitchFamily="34" charset="0"/>
              </a:rPr>
              <a:t>1891</a:t>
            </a:r>
            <a:endParaRPr lang="it-IT" sz="20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Gill Sans Ultra Bold" pitchFamily="34" charset="0"/>
            </a:endParaRPr>
          </a:p>
        </p:txBody>
      </p:sp>
      <p:sp>
        <p:nvSpPr>
          <p:cNvPr id="102477" name="CasellaDiTesto 48"/>
          <p:cNvSpPr txBox="1">
            <a:spLocks noChangeArrowheads="1"/>
          </p:cNvSpPr>
          <p:nvPr/>
        </p:nvSpPr>
        <p:spPr bwMode="auto">
          <a:xfrm>
            <a:off x="3071813" y="3549650"/>
            <a:ext cx="5715000" cy="2308225"/>
          </a:xfrm>
          <a:prstGeom prst="rect">
            <a:avLst/>
          </a:prstGeom>
          <a:noFill/>
          <a:ln w="9525">
            <a:noFill/>
            <a:miter lim="800000"/>
            <a:headEnd/>
            <a:tailEnd/>
          </a:ln>
        </p:spPr>
        <p:txBody>
          <a:bodyPr>
            <a:spAutoFit/>
          </a:bodyPr>
          <a:lstStyle/>
          <a:p>
            <a:pPr algn="ctr" fontAlgn="base">
              <a:spcBef>
                <a:spcPct val="0"/>
              </a:spcBef>
              <a:spcAft>
                <a:spcPct val="0"/>
              </a:spcAft>
            </a:pPr>
            <a:r>
              <a:rPr lang="it-IT">
                <a:solidFill>
                  <a:prstClr val="black"/>
                </a:solidFill>
                <a:latin typeface="Arial" charset="0"/>
              </a:rPr>
              <a:t>No había cumplido once años cuando decide entregar a Dios lo que le resta. Su vida y en un acto sublime se ofrece “toda” para lograr la conversión de su mamá y su regreso a Dios. </a:t>
            </a:r>
            <a:br>
              <a:rPr lang="it-IT">
                <a:solidFill>
                  <a:prstClr val="black"/>
                </a:solidFill>
                <a:latin typeface="Arial" charset="0"/>
              </a:rPr>
            </a:br>
            <a:r>
              <a:rPr lang="it-IT">
                <a:solidFill>
                  <a:prstClr val="black"/>
                </a:solidFill>
                <a:latin typeface="Arial" charset="0"/>
              </a:rPr>
              <a:t>Era el día de la liturgia del Buen Pastor y ella dice a su confesor: “Si el Buen Pastor dio la vida por el rebaño, ¿por qué no podré yo dar la vida por mi madre?”</a:t>
            </a:r>
          </a:p>
        </p:txBody>
      </p:sp>
      <p:sp>
        <p:nvSpPr>
          <p:cNvPr id="31" name="Freccia a destra 30">
            <a:hlinkClick r:id="" action="ppaction://hlinkshowjump?jump=nextslide"/>
          </p:cNvPr>
          <p:cNvSpPr/>
          <p:nvPr/>
        </p:nvSpPr>
        <p:spPr>
          <a:xfrm>
            <a:off x="5643570" y="5857892"/>
            <a:ext cx="500066" cy="428628"/>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anchor="ctr"/>
          <a:lstStyle/>
          <a:p>
            <a:pPr algn="ctr" fontAlgn="base">
              <a:spcBef>
                <a:spcPct val="0"/>
              </a:spcBef>
              <a:spcAft>
                <a:spcPct val="0"/>
              </a:spcAft>
              <a:defRPr/>
            </a:pPr>
            <a:endParaRPr lang="it-IT">
              <a:solidFill>
                <a:prstClr val="white"/>
              </a:solidFill>
            </a:endParaRPr>
          </a:p>
        </p:txBody>
      </p:sp>
      <p:sp>
        <p:nvSpPr>
          <p:cNvPr id="34" name="CasellaDiTesto 13"/>
          <p:cNvSpPr txBox="1">
            <a:spLocks noChangeArrowheads="1"/>
          </p:cNvSpPr>
          <p:nvPr/>
        </p:nvSpPr>
        <p:spPr bwMode="auto">
          <a:xfrm>
            <a:off x="4357686" y="2341899"/>
            <a:ext cx="4357718" cy="784830"/>
          </a:xfrm>
          <a:prstGeom prst="rect">
            <a:avLst/>
          </a:prstGeom>
          <a:noFill/>
          <a:ln>
            <a:noFill/>
            <a:headEnd/>
            <a:tailEnd/>
          </a:ln>
          <a:effectLst>
            <a:glow rad="2286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3"/>
          </a:lnRef>
          <a:fillRef idx="1">
            <a:schemeClr val="lt1"/>
          </a:fillRef>
          <a:effectRef idx="0">
            <a:schemeClr val="accent3"/>
          </a:effectRef>
          <a:fontRef idx="minor">
            <a:schemeClr val="dk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it-IT"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Ultra Bold" pitchFamily="34" charset="0"/>
              </a:rPr>
              <a:t>JÓVENES EN ESCENA</a:t>
            </a:r>
          </a:p>
          <a:p>
            <a:pPr algn="ctr" fontAlgn="base">
              <a:spcBef>
                <a:spcPct val="0"/>
              </a:spcBef>
              <a:spcAft>
                <a:spcPct val="0"/>
              </a:spcAft>
              <a:defRPr/>
            </a:pPr>
            <a:endParaRPr lang="it-IT" sz="2000" b="1" dirty="0">
              <a:ln w="11430"/>
              <a:gradFill>
                <a:gsLst>
                  <a:gs pos="0">
                    <a:srgbClr val="FF9933"/>
                  </a:gs>
                  <a:gs pos="50000">
                    <a:srgbClr val="9CB86E"/>
                  </a:gs>
                  <a:gs pos="100000">
                    <a:srgbClr val="156B13"/>
                  </a:gs>
                </a:gsLst>
                <a:lin ang="5400000" scaled="0"/>
              </a:gradFill>
              <a:effectLst>
                <a:outerShdw blurRad="80000" dist="40000" dir="5040000" algn="tl">
                  <a:srgbClr val="000000">
                    <a:alpha val="30000"/>
                  </a:srgbClr>
                </a:outerShdw>
              </a:effectLst>
              <a:latin typeface="Gill Sans Ultra Bold" pitchFamily="34" charset="0"/>
            </a:endParaRPr>
          </a:p>
        </p:txBody>
      </p:sp>
      <p:pic>
        <p:nvPicPr>
          <p:cNvPr id="35" name="3.1-sentimental - kenny g.wav">
            <a:hlinkClick r:id="" action="ppaction://media"/>
          </p:cNvPr>
          <p:cNvPicPr>
            <a:picLocks noRot="1" noChangeAspect="1"/>
          </p:cNvPicPr>
          <p:nvPr>
            <a:audioFile r:link="rId1"/>
          </p:nvPr>
        </p:nvPicPr>
        <p:blipFill>
          <a:blip r:embed="rId4" cstate="print"/>
          <a:stretch>
            <a:fillRect/>
          </a:stretch>
        </p:blipFill>
        <p:spPr>
          <a:xfrm>
            <a:off x="7358082" y="6286520"/>
            <a:ext cx="304800" cy="304800"/>
          </a:xfrm>
          <a:prstGeom prst="rect">
            <a:avLst/>
          </a:prstGeom>
        </p:spPr>
      </p:pic>
    </p:spTree>
    <p:extLst>
      <p:ext uri="{BB962C8B-B14F-4D97-AF65-F5344CB8AC3E}">
        <p14:creationId xmlns:p14="http://schemas.microsoft.com/office/powerpoint/2010/main" val="3791869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 showWhenStopped="0">
                <p:cTn id="7" fill="hold" display="0">
                  <p:stCondLst>
                    <p:cond delay="indefinite"/>
                  </p:stCondLst>
                  <p:endCondLst>
                    <p:cond evt="onPrev" delay="0">
                      <p:tgtEl>
                        <p:sldTgt/>
                      </p:tgtEl>
                    </p:cond>
                    <p:cond evt="onStopAudio" delay="0">
                      <p:tgtEl>
                        <p:sldTgt/>
                      </p:tgtEl>
                    </p:cond>
                  </p:endCondLst>
                </p:cTn>
                <p:tgtEl>
                  <p:spTgt spid="35"/>
                </p:tgtEl>
              </p:cMediaNode>
            </p:audio>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5089</Words>
  <Application>Microsoft Office PowerPoint</Application>
  <PresentationFormat>Presentación en pantalla (4:3)</PresentationFormat>
  <Paragraphs>871</Paragraphs>
  <Slides>104</Slides>
  <Notes>0</Notes>
  <HiddenSlides>0</HiddenSlides>
  <MMClips>16</MMClips>
  <ScaleCrop>false</ScaleCrop>
  <HeadingPairs>
    <vt:vector size="4" baseType="variant">
      <vt:variant>
        <vt:lpstr>Tema</vt:lpstr>
      </vt:variant>
      <vt:variant>
        <vt:i4>47</vt:i4>
      </vt:variant>
      <vt:variant>
        <vt:lpstr>Títulos de diapositiva</vt:lpstr>
      </vt:variant>
      <vt:variant>
        <vt:i4>104</vt:i4>
      </vt:variant>
    </vt:vector>
  </HeadingPairs>
  <TitlesOfParts>
    <vt:vector size="151" baseType="lpstr">
      <vt:lpstr>Tema di Office</vt:lpstr>
      <vt:lpstr>1_Tema di Office</vt:lpstr>
      <vt:lpstr>2_Tema di Office</vt:lpstr>
      <vt:lpstr>3_Tema di Office</vt:lpstr>
      <vt:lpstr>4_Tema di Office</vt:lpstr>
      <vt:lpstr>5_Tema di Office</vt:lpstr>
      <vt:lpstr>6_Tema di Office</vt:lpstr>
      <vt:lpstr>7_Tema di Office</vt:lpstr>
      <vt:lpstr>8_Tema di Office</vt:lpstr>
      <vt:lpstr>9_Tema di Office</vt:lpstr>
      <vt:lpstr>10_Tema di Office</vt:lpstr>
      <vt:lpstr>11_Tema di Office</vt:lpstr>
      <vt:lpstr>12_Tema di Office</vt:lpstr>
      <vt:lpstr>13_Tema di Office</vt:lpstr>
      <vt:lpstr>14_Tema di Office</vt:lpstr>
      <vt:lpstr>15_Tema di Office</vt:lpstr>
      <vt:lpstr>16_Tema di Office</vt:lpstr>
      <vt:lpstr>17_Tema di Office</vt:lpstr>
      <vt:lpstr>18_Tema di Office</vt:lpstr>
      <vt:lpstr>19_Tema di Office</vt:lpstr>
      <vt:lpstr>20_Tema di Office</vt:lpstr>
      <vt:lpstr>21_Tema di Office</vt:lpstr>
      <vt:lpstr>22_Tema di Office</vt:lpstr>
      <vt:lpstr>23_Tema di Office</vt:lpstr>
      <vt:lpstr>24_Tema di Office</vt:lpstr>
      <vt:lpstr>25_Tema di Office</vt:lpstr>
      <vt:lpstr>26_Tema di Office</vt:lpstr>
      <vt:lpstr>27_Tema di Office</vt:lpstr>
      <vt:lpstr>28_Tema di Office</vt:lpstr>
      <vt:lpstr>29_Tema di Office</vt:lpstr>
      <vt:lpstr>30_Tema di Office</vt:lpstr>
      <vt:lpstr>31_Tema di Office</vt:lpstr>
      <vt:lpstr>32_Tema di Office</vt:lpstr>
      <vt:lpstr>33_Tema di Office</vt:lpstr>
      <vt:lpstr>34_Tema di Office</vt:lpstr>
      <vt:lpstr>35_Tema di Office</vt:lpstr>
      <vt:lpstr>36_Tema di Office</vt:lpstr>
      <vt:lpstr>37_Tema di Office</vt:lpstr>
      <vt:lpstr>38_Tema di Office</vt:lpstr>
      <vt:lpstr>39_Tema di Office</vt:lpstr>
      <vt:lpstr>40_Tema di Office</vt:lpstr>
      <vt:lpstr>41_Tema di Office</vt:lpstr>
      <vt:lpstr>42_Tema di Office</vt:lpstr>
      <vt:lpstr>43_Tema di Office</vt:lpstr>
      <vt:lpstr>44_Tema di Office</vt:lpstr>
      <vt:lpstr>45_Tema di Office</vt:lpstr>
      <vt:lpstr>46_Tema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Angela</dc:creator>
  <cp:lastModifiedBy>Angela</cp:lastModifiedBy>
  <cp:revision>4</cp:revision>
  <dcterms:created xsi:type="dcterms:W3CDTF">2011-05-02T12:46:22Z</dcterms:created>
  <dcterms:modified xsi:type="dcterms:W3CDTF">2011-05-02T14:07:58Z</dcterms:modified>
</cp:coreProperties>
</file>