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0" r:id="rId5"/>
    <p:sldId id="288" r:id="rId6"/>
    <p:sldId id="289" r:id="rId7"/>
    <p:sldId id="290" r:id="rId8"/>
    <p:sldId id="291" r:id="rId9"/>
    <p:sldId id="292" r:id="rId10"/>
    <p:sldId id="293" r:id="rId11"/>
    <p:sldId id="287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94" r:id="rId20"/>
    <p:sldId id="266" r:id="rId21"/>
    <p:sldId id="267" r:id="rId22"/>
    <p:sldId id="269" r:id="rId23"/>
    <p:sldId id="302" r:id="rId24"/>
    <p:sldId id="303" r:id="rId25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57"/>
    <a:srgbClr val="F5801F"/>
    <a:srgbClr val="FDC935"/>
    <a:srgbClr val="F8F5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29DD-71D3-46E6-A605-9C36779A9C64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55F4-A59B-4242-90E1-C091CF8990D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5D2B-0AFE-496D-ABAE-180530C65FC7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8167-55DB-4912-9549-C60349A1EEC2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5099-CE2C-4524-846F-1C8E14C59D50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137A-A508-42AD-B8A5-3AC5BBCC319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92DD-00BA-4F55-B9FC-8B97080DACAC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6418-80EE-41B2-ACD8-8328D268DA58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D4C8B-D1AA-43EB-93F6-10F4A8385F1B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1F5D-390F-4E15-BC76-79F005568703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F908-0D0F-4066-AA12-F3C6FE27E99E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024C-E0F5-4B72-9969-FB57192D379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C124-2AE7-48C9-BBDA-AD673D38319A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6E91-7F21-4365-90A5-2636B0E79351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7074-CEF0-4CF0-9347-31B286C1820A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7164-1215-4176-A97F-8AED57D7D259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6643-3CF8-43A9-8C3E-A0D6D7CC84A3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A187-193F-4903-A819-9151FD3BEE12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3D02-9D57-49ED-B813-BE5C2F3C5822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F529-EDE5-4309-B24E-5C78EC72C889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8B4D-450F-4A20-BB3E-6308E7FC71ED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98A2-66E1-4169-89FE-A68C5BAC4B08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04422-2D29-4EEE-8D66-26478FA9FE07}" type="datetimeFigureOut">
              <a:rPr lang="es-VE"/>
              <a:pPr>
                <a:defRPr/>
              </a:pPr>
              <a:t>23/04/2013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91A15-9990-403F-B639-8AEFCC0AFB7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9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jpeg"/><Relationship Id="rId2" Type="http://schemas.openxmlformats.org/officeDocument/2006/relationships/image" Target="../media/image1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28" Type="http://schemas.openxmlformats.org/officeDocument/2006/relationships/image" Target="../media/image56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785786" y="1000108"/>
            <a:ext cx="6625532" cy="415498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Espiritualidad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Juvenil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Salesiana</a:t>
            </a:r>
            <a:endParaRPr lang="es-E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7" name="6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10 Imagen" descr="pastoral_juvenil_vocacio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813" y="3714750"/>
            <a:ext cx="2389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Siendo así</a:t>
            </a:r>
            <a:endParaRPr lang="es-VE" sz="2400" dirty="0"/>
          </a:p>
        </p:txBody>
      </p:sp>
      <p:pic>
        <p:nvPicPr>
          <p:cNvPr id="10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4143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5072066" y="1285860"/>
            <a:ext cx="350046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camino espiritual propuesto por Don Bosco es profundo y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sencillo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Podemos </a:t>
            </a: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resumirlo diciendo que consiste en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vivir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pic>
        <p:nvPicPr>
          <p:cNvPr id="12292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27146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2-Camerette-2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125413"/>
            <a:ext cx="1643063" cy="123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13 Imagen" descr="04-S_Giovanni_Bosco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5" y="4429132"/>
            <a:ext cx="1785938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19 Rectángulo"/>
          <p:cNvSpPr/>
          <p:nvPr/>
        </p:nvSpPr>
        <p:spPr>
          <a:xfrm>
            <a:off x="5429256" y="1428736"/>
            <a:ext cx="15532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alegres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704265" y="3929066"/>
            <a:ext cx="20819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on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Cristo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977903" y="4357694"/>
            <a:ext cx="24304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Iglesia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178636" y="4000504"/>
            <a:ext cx="29653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ara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mundo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471093" y="1169243"/>
            <a:ext cx="17295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siempre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311953" y="5711627"/>
            <a:ext cx="24891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omo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María</a:t>
            </a:r>
          </a:p>
        </p:txBody>
      </p:sp>
      <p:pic>
        <p:nvPicPr>
          <p:cNvPr id="19" name="18 Imagen" descr="dba2.jpg"/>
          <p:cNvPicPr>
            <a:picLocks noChangeAspect="1"/>
          </p:cNvPicPr>
          <p:nvPr/>
        </p:nvPicPr>
        <p:blipFill>
          <a:blip r:embed="rId6" cstate="print"/>
          <a:srcRect l="2059" t="15125" r="3657" b="6125"/>
          <a:stretch>
            <a:fillRect/>
          </a:stretch>
        </p:blipFill>
        <p:spPr>
          <a:xfrm>
            <a:off x="6072198" y="214290"/>
            <a:ext cx="1143008" cy="135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25 Imagen" descr="donboscoa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2894680"/>
            <a:ext cx="1785950" cy="117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juan_bosco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2143115"/>
            <a:ext cx="1785950" cy="228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03-Don_Bosco_Tori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2214554"/>
            <a:ext cx="250366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04-S_Giovanni_Bosco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4572000"/>
            <a:ext cx="1785938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nosotros se cumple la promesa: </a:t>
            </a: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 te daré la maestra…” </a:t>
            </a:r>
            <a:endParaRPr lang="es-VE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9 Imagen" descr="_1_10_26_12_14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27146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 descr="04-S_Giovanni_Bosco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8" y="4424379"/>
            <a:ext cx="1785938" cy="136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4000496" y="928670"/>
            <a:ext cx="44291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Salesian@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se identifica con la maestra del sueño, así como lo hicieron Mamá Margarita y Juan Bosco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ella, y como ella, aprende a vivir como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hij@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de Dios y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discípul@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de Jesús</a:t>
            </a:r>
          </a:p>
        </p:txBody>
      </p:sp>
      <p:pic>
        <p:nvPicPr>
          <p:cNvPr id="14" name="13 Imagen" descr="04-S_Giovanni_Bosco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14752"/>
            <a:ext cx="2722615" cy="207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807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Siempre…</a:t>
            </a:r>
            <a:endParaRPr lang="es-VE" sz="1900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571480"/>
            <a:ext cx="507209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guardamos en nuestro corazón el misterio del Dios que se hace parte de nuestra vida manifestándose con gran sencillez (</a:t>
            </a:r>
            <a:r>
              <a:rPr lang="es-E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Lc</a:t>
            </a:r>
            <a:r>
              <a:rPr lang="es-E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2,53)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Disfrutando la cercanía de Dios al contemplarlo presente en la sencillez de la vida diaria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0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mary-and-jesus-art-pri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928934"/>
            <a:ext cx="2214578" cy="275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27146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Siempre, alegres…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571480"/>
            <a:ext cx="5357850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sentimos que Dios hace grandes cosas en nosotros al abandonarnos humildemente en El, y eso nos hace cantar con gozo sus maravillas (</a:t>
            </a:r>
            <a:r>
              <a:rPr lang="es-ES" sz="3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Lc</a:t>
            </a: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1,46-55)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9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Vivimos alegres al saber que somos parte del Proyecto de Dios y El es quien nos conduce y garantiza nuestra felicidad</a:t>
            </a:r>
            <a:endParaRPr lang="es-ES" sz="2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9" name="8 Imagen" descr="20091207-maria%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272792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_1_10_26_12_14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Siempre, alegres, con Cristo…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571480"/>
            <a:ext cx="5072098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escuchamos a Jesús para poner en práctica su Palabra y celebrar cómo transforma y da sabor a nuestra vida (</a:t>
            </a:r>
            <a:r>
              <a:rPr lang="es-ES" sz="3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Jn</a:t>
            </a: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2,1-5)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Confiamos totalmente en Jesús, y sostenidos por su Gracia, nos arriesgamos en la aventura de amar como Él, por Él y en Él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" name="7 Imagen" descr="water-to-wine.jpg"/>
          <p:cNvPicPr>
            <a:picLocks noChangeAspect="1"/>
          </p:cNvPicPr>
          <p:nvPr/>
        </p:nvPicPr>
        <p:blipFill>
          <a:blip r:embed="rId3" cstate="print"/>
          <a:srcRect l="2564" t="2436" r="5128" b="4982"/>
          <a:stretch>
            <a:fillRect/>
          </a:stretch>
        </p:blipFill>
        <p:spPr>
          <a:xfrm>
            <a:off x="642910" y="2643182"/>
            <a:ext cx="257176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_1_10_26_12_14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Siempre, alegres, con Cristo, en la Iglesia…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781838"/>
            <a:ext cx="507209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nos sentimos llamados por Jesús a formar comunidad y cuidar de todos nuestros hermanos (</a:t>
            </a:r>
            <a:r>
              <a:rPr lang="es-ES" sz="3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Jn</a:t>
            </a:r>
            <a:r>
              <a:rPr lang="es-ES" sz="3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19,26-27)</a:t>
            </a:r>
            <a:endParaRPr lang="es-ES" sz="3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Vivimos y trabajamos como una Comunidad de hermanos que busca anunciar, celebrar y hacer realidad el Evangelio</a:t>
            </a: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9" name="8 Imagen" descr="jescuc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00306"/>
            <a:ext cx="194608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_1_10_26_12_14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Siempre, alegres, con Cristo, en la Iglesia, para el mundo 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571480"/>
            <a:ext cx="507209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 estar preñados de Evangelio, el Espíritu nos impulsa a atender a los necesitados (</a:t>
            </a:r>
            <a:r>
              <a:rPr lang="es-ES" sz="3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Jn</a:t>
            </a: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1,39-45)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parte viva de la Iglesia, al escuchar los gemidos del mundo, buscamos su transformación según los criterios del Evangelio </a:t>
            </a: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0" name="9 Imagen" descr="01Visitacion.jpg"/>
          <p:cNvPicPr>
            <a:picLocks noChangeAspect="1"/>
          </p:cNvPicPr>
          <p:nvPr/>
        </p:nvPicPr>
        <p:blipFill>
          <a:blip r:embed="rId3" cstate="print"/>
          <a:srcRect l="9133" t="14584" r="5621"/>
          <a:stretch>
            <a:fillRect/>
          </a:stretch>
        </p:blipFill>
        <p:spPr>
          <a:xfrm>
            <a:off x="928662" y="2500306"/>
            <a:ext cx="2143140" cy="313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_1_10_26_12_14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 haciendo realidad lo que nos pide la Iglesia en América Latina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786182" y="571480"/>
            <a:ext cx="507209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Un discipulado cuyo centro sea la persona de Jesús, fuente de toda madurez humana y cristiana</a:t>
            </a:r>
          </a:p>
          <a:p>
            <a:pPr>
              <a:defRPr/>
            </a:pPr>
            <a:endParaRPr lang="es-ES" sz="3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discípulos amantes de la Palabra, con vida sacramental,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insertos cordialmente en la comunidad eclesial y social,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3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solidarios en el amor misionero </a:t>
            </a:r>
            <a:r>
              <a:rPr lang="es-ES" sz="28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(DA, 292)</a:t>
            </a:r>
            <a:endParaRPr lang="es-ES" sz="3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" name="7 Imagen" descr="_1_10_26_12_14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DocAparecida.jpg"/>
          <p:cNvPicPr>
            <a:picLocks noChangeAspect="1"/>
          </p:cNvPicPr>
          <p:nvPr/>
        </p:nvPicPr>
        <p:blipFill>
          <a:blip r:embed="rId4" cstate="print"/>
          <a:srcRect l="1940" t="2002" r="3017" b="1912"/>
          <a:stretch>
            <a:fillRect/>
          </a:stretch>
        </p:blipFill>
        <p:spPr>
          <a:xfrm>
            <a:off x="357158" y="2714620"/>
            <a:ext cx="3071834" cy="300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orgullo podemos afirmar que la Espiritualidad Juvenil Salesiana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86250" y="1500188"/>
            <a:ext cx="3754438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Batang" pitchFamily="18" charset="-127"/>
                <a:cs typeface="+mn-cs"/>
              </a:rPr>
              <a:t>Un proyecto original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Batang" pitchFamily="18" charset="-127"/>
                <a:cs typeface="+mn-cs"/>
              </a:rPr>
              <a:t>de vida Cristiana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42910" y="4286256"/>
            <a:ext cx="6169445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Una manera de vivir las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Bienaventuranzas Juveniles</a:t>
            </a:r>
          </a:p>
        </p:txBody>
      </p:sp>
      <p:pic>
        <p:nvPicPr>
          <p:cNvPr id="12" name="11 Imagen" descr="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929090" cy="2946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12 CuadroTexto"/>
          <p:cNvSpPr txBox="1"/>
          <p:nvPr/>
        </p:nvSpPr>
        <p:spPr>
          <a:xfrm>
            <a:off x="3214678" y="2857496"/>
            <a:ext cx="5929322" cy="58477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modo nuevo de ser creyente</a:t>
            </a:r>
          </a:p>
        </p:txBody>
      </p:sp>
      <p:pic>
        <p:nvPicPr>
          <p:cNvPr id="15" name="14 Imagen" descr="EJ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7166"/>
            <a:ext cx="1714512" cy="1022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15 Imagen" descr="EJS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17 Rectángulo"/>
          <p:cNvSpPr/>
          <p:nvPr/>
        </p:nvSpPr>
        <p:spPr>
          <a:xfrm>
            <a:off x="6899275" y="642938"/>
            <a:ext cx="725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Batang" pitchFamily="18" charset="-127"/>
                <a:cs typeface="+mn-cs"/>
              </a:rPr>
              <a:t>es:</a:t>
            </a:r>
            <a:endParaRPr lang="es-VE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empezar</a:t>
            </a:r>
            <a:endParaRPr lang="es-V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4143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615552" y="571480"/>
            <a:ext cx="3885538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Reconocemos que Don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Bosco aprendió de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María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una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manera de vivir la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en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amor redentor de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estilo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juvenil 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786314" y="3000372"/>
            <a:ext cx="38855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El Espíritu Santo fue haciendo los trazos de esta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espiritualidad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j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uvenil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, a través de las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experiencias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que Don Bosco fue viviendo desde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niño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EJS, desde nuestros orígenes, une íntimamente a </a:t>
            </a:r>
            <a:r>
              <a:rPr lang="es-V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Salesian@s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jóvenes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3108" y="214313"/>
            <a:ext cx="60928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El </a:t>
            </a:r>
            <a:r>
              <a:rPr lang="es-VE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protagonismo </a:t>
            </a:r>
            <a:r>
              <a:rPr lang="es-VE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j</a:t>
            </a:r>
            <a:r>
              <a:rPr lang="es-VE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uvenil </a:t>
            </a:r>
            <a:r>
              <a:rPr lang="es-VE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halló en </a:t>
            </a:r>
            <a:r>
              <a:rPr lang="es-VE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Valdocco</a:t>
            </a:r>
            <a:endParaRPr lang="es-VE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un espacio amplio en todos los sectores de la vida, hasta el punto de que los jóvenes fueron llamados por Don Bosco a ser cofundadores, con él, de una nueva Congregación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143504" y="2000240"/>
            <a:ext cx="37147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Los jóvenes le ayudaron a iniciar, en la vida de cada día, un estilo de santidad nueva, acomodada a las exigencias típicas del desarrollo del </a:t>
            </a:r>
            <a:r>
              <a:rPr lang="es-VE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muchacho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Fueron</a:t>
            </a:r>
            <a:r>
              <a:rPr lang="es-VE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, así, de algún modo simultáneamente discípulos y </a:t>
            </a:r>
            <a:r>
              <a:rPr lang="es-VE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maestros</a:t>
            </a:r>
            <a:endParaRPr lang="es-VE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</p:txBody>
      </p:sp>
      <p:pic>
        <p:nvPicPr>
          <p:cNvPr id="8" name="7 Imagen" descr="spag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2071702" cy="584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6286512" y="4857760"/>
            <a:ext cx="15712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CG XXIII, 159</a:t>
            </a:r>
          </a:p>
        </p:txBody>
      </p:sp>
      <p:pic>
        <p:nvPicPr>
          <p:cNvPr id="12" name="11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13 Imagen" descr="donbosco_domingosav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071942"/>
            <a:ext cx="3129836" cy="1665014"/>
          </a:xfrm>
          <a:prstGeom prst="rect">
            <a:avLst/>
          </a:prstGeom>
        </p:spPr>
      </p:pic>
      <p:pic>
        <p:nvPicPr>
          <p:cNvPr id="16" name="15 Imagen" descr="01-San_Domenico_Savio-4.jpg"/>
          <p:cNvPicPr>
            <a:picLocks noChangeAspect="1"/>
          </p:cNvPicPr>
          <p:nvPr/>
        </p:nvPicPr>
        <p:blipFill>
          <a:blip r:embed="rId5" cstate="print"/>
          <a:srcRect l="1909" t="4601" r="2803" b="3533"/>
          <a:stretch>
            <a:fillRect/>
          </a:stretch>
        </p:blipFill>
        <p:spPr>
          <a:xfrm>
            <a:off x="2500298" y="1857364"/>
            <a:ext cx="2428892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en </a:t>
            </a:r>
            <a:r>
              <a:rPr lang="es-VE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Emaús</a:t>
            </a: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VE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28992" y="667764"/>
            <a:ext cx="55007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Hoy también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el </a:t>
            </a: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compromiso espiritual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nace de un encuentro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que hace brotar </a:t>
            </a: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la amistad </a:t>
            </a:r>
            <a:endParaRPr lang="es-VE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e inicia un acompañamiento</a:t>
            </a:r>
            <a:endParaRPr lang="es-VE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con el que profundizamos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en nuestra vocación </a:t>
            </a: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bautismal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y caminamos </a:t>
            </a: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hacia la madurez de la </a:t>
            </a: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fe</a:t>
            </a:r>
            <a:endParaRPr lang="es-VE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000143" y="3714752"/>
            <a:ext cx="18581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Cf CG </a:t>
            </a:r>
            <a:r>
              <a:rPr lang="es-E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XXIII, 159</a:t>
            </a:r>
          </a:p>
        </p:txBody>
      </p:sp>
      <p:pic>
        <p:nvPicPr>
          <p:cNvPr id="8" name="7 Imagen" descr="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2500330" cy="18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DSC02693.JPG"/>
          <p:cNvPicPr>
            <a:picLocks noChangeAspect="1"/>
          </p:cNvPicPr>
          <p:nvPr/>
        </p:nvPicPr>
        <p:blipFill>
          <a:blip r:embed="rId3" cstate="print"/>
          <a:srcRect t="37143"/>
          <a:stretch>
            <a:fillRect/>
          </a:stretch>
        </p:blipFill>
        <p:spPr>
          <a:xfrm>
            <a:off x="3418155" y="4214818"/>
            <a:ext cx="393992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EJS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13 Imagen" descr="Los discípilos de Emaús.jpg"/>
          <p:cNvPicPr>
            <a:picLocks noChangeAspect="1"/>
          </p:cNvPicPr>
          <p:nvPr/>
        </p:nvPicPr>
        <p:blipFill>
          <a:blip r:embed="rId5" cstate="print"/>
          <a:srcRect l="938" r="5312" b="2438"/>
          <a:stretch>
            <a:fillRect/>
          </a:stretch>
        </p:blipFill>
        <p:spPr>
          <a:xfrm>
            <a:off x="714348" y="428604"/>
            <a:ext cx="714380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emaus.jpg"/>
          <p:cNvPicPr>
            <a:picLocks noChangeAspect="1"/>
          </p:cNvPicPr>
          <p:nvPr/>
        </p:nvPicPr>
        <p:blipFill>
          <a:blip r:embed="rId6" cstate="print"/>
          <a:srcRect l="6466" t="8373" r="9482" b="13875"/>
          <a:stretch>
            <a:fillRect/>
          </a:stretch>
        </p:blipFill>
        <p:spPr>
          <a:xfrm>
            <a:off x="428595" y="2643182"/>
            <a:ext cx="218600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21 Imagen" descr="CaminoEmaus.jpg"/>
          <p:cNvPicPr>
            <a:picLocks noChangeAspect="1"/>
          </p:cNvPicPr>
          <p:nvPr/>
        </p:nvPicPr>
        <p:blipFill>
          <a:blip r:embed="rId7" cstate="print"/>
          <a:srcRect t="3275" r="17851" b="5072"/>
          <a:stretch>
            <a:fillRect/>
          </a:stretch>
        </p:blipFill>
        <p:spPr>
          <a:xfrm>
            <a:off x="241602" y="2571744"/>
            <a:ext cx="3115952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Para poder propagar esta espiritualidad en nuestras presencias, debemos…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313" y="214313"/>
            <a:ext cx="5412059" cy="35702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“Poner al joven,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con sus dinamismos interiores,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en el centro de la atención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del educador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y como criterio práctico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para establecer los itinerarios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que hay que seguir, </a:t>
            </a:r>
            <a:endParaRPr lang="es-VE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sz="1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Esta es </a:t>
            </a: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la característica fundamental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de la espiritualidad juvenil…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-300038" y="3857625"/>
            <a:ext cx="86582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…pide a los educadores que acompañen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y compartan la vida con los jóvenes”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786578" y="4286256"/>
            <a:ext cx="15711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CG XXIII, 160</a:t>
            </a:r>
          </a:p>
        </p:txBody>
      </p:sp>
      <p:pic>
        <p:nvPicPr>
          <p:cNvPr id="14" name="13 Imagen" descr="DSC01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52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DSC02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3140"/>
            <a:ext cx="238123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DSC09892.JPG"/>
          <p:cNvPicPr>
            <a:picLocks noChangeAspect="1"/>
          </p:cNvPicPr>
          <p:nvPr/>
        </p:nvPicPr>
        <p:blipFill>
          <a:blip r:embed="rId4" cstate="print"/>
          <a:srcRect l="6250" t="33333" r="10937" b="8333"/>
          <a:stretch>
            <a:fillRect/>
          </a:stretch>
        </p:blipFill>
        <p:spPr>
          <a:xfrm>
            <a:off x="71406" y="4628630"/>
            <a:ext cx="7358114" cy="222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EJS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Como Don Bosco, al vivir la </a:t>
            </a:r>
            <a:endParaRPr lang="es-VE" sz="4400" dirty="0"/>
          </a:p>
        </p:txBody>
      </p:sp>
      <p:pic>
        <p:nvPicPr>
          <p:cNvPr id="9" name="8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10 Imagen" descr="100_3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90477"/>
            <a:ext cx="2000264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devere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42852"/>
            <a:ext cx="114300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pict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-1"/>
            <a:ext cx="1214446" cy="204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 descr="pict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-24"/>
            <a:ext cx="13573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21 Imagen" descr="pict 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0"/>
            <a:ext cx="1519238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24 Imagen" descr="pict 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47800" cy="214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22 Imagen" descr="pict 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0"/>
            <a:ext cx="1369228" cy="216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23 Imagen" descr="pict 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071678"/>
            <a:ext cx="1447800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25 Imagen" descr="pict 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0760" y="3643313"/>
            <a:ext cx="1519238" cy="215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26 Imagen" descr="pict 5.jpg"/>
          <p:cNvPicPr>
            <a:picLocks noChangeAspect="1"/>
          </p:cNvPicPr>
          <p:nvPr/>
        </p:nvPicPr>
        <p:blipFill>
          <a:blip r:embed="rId12" cstate="print"/>
          <a:srcRect t="32143" r="21052"/>
          <a:stretch>
            <a:fillRect/>
          </a:stretch>
        </p:blipFill>
        <p:spPr>
          <a:xfrm>
            <a:off x="4786314" y="3786190"/>
            <a:ext cx="1285884" cy="203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27 Imagen" descr="picy 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32" y="4500570"/>
            <a:ext cx="125601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29 Imagen" descr="Zatt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72462" y="3805249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30 Imagen" descr="Caravari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86644" y="4000504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31 Imagen" descr="Cimatti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14810" y="3857628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33 Imagen" descr="eusebiapalomin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05054" y="4162439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34 Imagen" descr="FelipeRinaldi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14414" y="1785926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37 Imagen" descr="mariaromero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715008" y="4357694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39 Imagen" descr="Mazzarell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358214" y="4786322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41 Imagen" descr="MiguelRua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429520" y="2857496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44 Imagen" descr="occhiena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191500" y="2643182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45 Imagen" descr="quadrio0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428992" y="4071942"/>
            <a:ext cx="100013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46 Imagen" descr="vals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62112" y="4786322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36 Imagen" descr="image025.jpg"/>
          <p:cNvPicPr>
            <a:picLocks noChangeAspect="1"/>
          </p:cNvPicPr>
          <p:nvPr/>
        </p:nvPicPr>
        <p:blipFill>
          <a:blip r:embed="rId25" cstate="print"/>
          <a:srcRect l="5579" t="4342" r="5157" b="136"/>
          <a:stretch>
            <a:fillRect/>
          </a:stretch>
        </p:blipFill>
        <p:spPr>
          <a:xfrm>
            <a:off x="1000100" y="4366624"/>
            <a:ext cx="928694" cy="127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32 Imagen" descr="Domingo-Savio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833682" y="4805381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43 Imagen" descr="Namuncura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000496" y="4857760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47 Imagen" descr="Versiglia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000232" y="2145974"/>
            <a:ext cx="857256" cy="114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763072" y="1857364"/>
            <a:ext cx="7166514" cy="23083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“caminamos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con los pies en la tierra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y la mirada puesta en Dios”</a:t>
            </a:r>
            <a:endParaRPr lang="es-E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Bosco nos invitó antes de morir </a:t>
            </a:r>
            <a:endParaRPr lang="es-VE" sz="4400" dirty="0"/>
          </a:p>
        </p:txBody>
      </p:sp>
      <p:sp>
        <p:nvSpPr>
          <p:cNvPr id="8" name="7 Rectángulo"/>
          <p:cNvSpPr/>
          <p:nvPr/>
        </p:nvSpPr>
        <p:spPr>
          <a:xfrm>
            <a:off x="857224" y="285728"/>
            <a:ext cx="752840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“los espero en el paraíso”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054" name="10 Imagen" descr="pastoral_juvenil_vocacio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813" y="3714750"/>
            <a:ext cx="2389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17 Imagen" descr="San-Juan-Bosco-1-Medi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1214422"/>
            <a:ext cx="4929222" cy="3795501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143504" y="1785926"/>
            <a:ext cx="4000496" cy="1384995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Nosotros no queremos que se quede esperándonos</a:t>
            </a:r>
            <a:endParaRPr lang="es-VE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74618 -2.5925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así fue que…</a:t>
            </a:r>
            <a:endParaRPr lang="es-V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4143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615552" y="571480"/>
            <a:ext cx="388553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Juan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Bosco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aprendió y comunicó a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el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deseo de Dios sobre nosotros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 lleguemos a s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er santos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y </a:t>
            </a:r>
            <a:endParaRPr lang="es-ES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que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 fácil alcanzar la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santidad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orque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 Dios quien nos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santifica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643438" y="3286124"/>
            <a:ext cx="38855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Vivió la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santidad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como María, sostenido en un amor profundo a Dios y sus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hermanos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La expresó con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6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características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 de siempre, bien hecho”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(Miguel </a:t>
            </a:r>
            <a:r>
              <a:rPr lang="es-V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Magone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 descr="2-Camerette-2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3" y="428625"/>
            <a:ext cx="3143250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857620" y="1214422"/>
            <a:ext cx="492922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Descubrimos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 Dios en los deberes de cada día y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mostramos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nuestro amor cumpliendo nuestras responsabilidades lo mejor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posible</a:t>
            </a:r>
            <a:endParaRPr lang="es-ES" sz="2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57224" y="3000372"/>
            <a:ext cx="578647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Esto se lo enseñó su Mamá: mientras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ellos trabajaban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tierra,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ella los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invitaba a contemplar el cielo y los paisajes, diciéndole que Dios era el autor de todas las maravillas y que siempre había que ofrecerle a El todos los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esfuerzos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715271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1</a:t>
            </a:r>
            <a:endParaRPr lang="es-E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8994" y="357166"/>
            <a:ext cx="3993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lo Cotidiano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“hacemos consistir la santidad en estar siempre alegres” </a:t>
            </a:r>
            <a:r>
              <a:rPr lang="es-V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(Domingo </a:t>
            </a:r>
            <a:r>
              <a:rPr lang="es-VE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</a:t>
            </a:r>
            <a:r>
              <a:rPr lang="es-V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VE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500562" y="1428736"/>
            <a:ext cx="40005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Enfrentamos la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vida con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optimismo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y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sincera alegría, convencidos de que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Dios se supera cualquier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problema</a:t>
            </a:r>
            <a:endParaRPr lang="es-ES" sz="2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71472" y="3786190"/>
            <a:ext cx="702881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Esto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lo aprendió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Juan conforme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tomaba conciencia que todos los problemas que golpearon su vida desde pequeño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(la muerte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del papá,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pobreza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las dificultades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para estudiar)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los superaba gracias a su constancia y confianza en la providencia de Dios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08554" y="357166"/>
            <a:ext cx="3392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 Alegría y el Optimismo</a:t>
            </a:r>
          </a:p>
        </p:txBody>
      </p:sp>
      <p:pic>
        <p:nvPicPr>
          <p:cNvPr id="12" name="11 Imagen" descr="dba2.jpg"/>
          <p:cNvPicPr>
            <a:picLocks noChangeAspect="1"/>
          </p:cNvPicPr>
          <p:nvPr/>
        </p:nvPicPr>
        <p:blipFill>
          <a:blip r:embed="rId3" cstate="print"/>
          <a:srcRect l="2059" t="15125" r="3657" b="6125"/>
          <a:stretch>
            <a:fillRect/>
          </a:stretch>
        </p:blipFill>
        <p:spPr>
          <a:xfrm>
            <a:off x="500034" y="214290"/>
            <a:ext cx="2928958" cy="347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“Mis amigos serán Jesús y María”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(Domingo </a:t>
            </a:r>
            <a:r>
              <a:rPr lang="es-V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357686" y="1285860"/>
            <a:ext cx="428628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Nos relacionamos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Jesús como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un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amigo cercano al que se le confía todo y por quien se hace cualquier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esfuerzo</a:t>
            </a:r>
            <a:endParaRPr lang="es-ES" sz="2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00034" y="4071942"/>
            <a:ext cx="752887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Esto lo aprendió de su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primera catequista: Mamá Margarita le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enseñó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desde niño a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tener una relación fundada en el amor cercano y 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confiado en Dios que salva, más que en el temor al castigo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113535" y="357166"/>
            <a:ext cx="2924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 Amistad con Jesús</a:t>
            </a:r>
          </a:p>
        </p:txBody>
      </p:sp>
      <p:pic>
        <p:nvPicPr>
          <p:cNvPr id="10" name="9 Imagen" descr="donboscoa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379309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“Para reunir a los hijos de Dios dispersos”</a:t>
            </a:r>
            <a:r>
              <a:rPr lang="es-VE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(Reglamento del Oratorio SFS 1854)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071934" y="1357298"/>
            <a:ext cx="464347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Vivimos un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amor profundo a la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Iglesia: somos parte de la comunidad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los creyentes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en la comunión celebramos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fe y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nos dedicamos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 la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evangelización</a:t>
            </a:r>
            <a:endParaRPr lang="es-ES" sz="2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000496" y="3214686"/>
            <a:ext cx="474279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Mamá Margarita, Juan aprende desde niño a participar en el apostolado de la Iglesia. Las predicaciones que escucha las transmitía a sus compañeros, mientras los divertía con sus juegos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050282" y="357166"/>
            <a:ext cx="3050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 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pertenencia </a:t>
            </a: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clesial</a:t>
            </a:r>
            <a:endParaRPr lang="es-E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" name="10 Imagen" descr="juan_bosco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500042"/>
            <a:ext cx="295324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“Buenos cristianos y honrados ciudadanos”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(Don Bosco)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572000" y="1358144"/>
            <a:ext cx="4357718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Servimos con un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amor profundo y solidario a los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necesitados, buscando con esfuerzo unas estructuras sociales más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justas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para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mundo</a:t>
            </a:r>
            <a:endParaRPr lang="es-ES" sz="2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57224" y="3714752"/>
            <a:ext cx="767175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Juan lo aprendió en su casa viendo que, en medio de su gran pobreza, Mamá Margarita compartía el alimento con los vecinos necesitados, atendía a los soldados perseguidos y los motivaba para que ayudaran a sus compañeros a ser mejores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399244" y="357166"/>
            <a:ext cx="3329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del 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servicio </a:t>
            </a: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esponsable</a:t>
            </a:r>
            <a:endParaRPr lang="es-E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9 Imagen" descr="03-Don_Bosco_Tor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857652" cy="275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“Ella lo ha hecho todo” </a:t>
            </a:r>
            <a:endParaRPr lang="es-VE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500562" y="1357298"/>
            <a:ext cx="4429156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Vivimos un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amor profundo y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filial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 María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que,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como Madre y Maestra, es Auxilio para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 cumplamos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fielmente la voluntad de Dios y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alegremos </a:t>
            </a:r>
            <a:r>
              <a:rPr lang="es-ES" sz="2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</a:t>
            </a:r>
            <a:r>
              <a:rPr lang="es-ES" sz="2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mundo</a:t>
            </a:r>
            <a:endParaRPr lang="es-ES" sz="2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8596" y="3786190"/>
            <a:ext cx="795750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Juan aprendió en su casa a saludar a la Virgen tres veces al día, a respetar las </a:t>
            </a:r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</a:t>
            </a:r>
            <a:r>
              <a:rPr lang="es-E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iestas del Rosario, a amarla como madre y tenerla como un modelo de vida</a:t>
            </a:r>
            <a:endParaRPr lang="es-ES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9" name="8 Imagen" descr="04-S_Giovanni_Bosco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500063"/>
            <a:ext cx="3841750" cy="292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31542" y="357166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amor filial a María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1296</Words>
  <Application>Microsoft Office PowerPoint</Application>
  <PresentationFormat>Presentación en pantalla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</dc:creator>
  <cp:lastModifiedBy>Usuario</cp:lastModifiedBy>
  <cp:revision>225</cp:revision>
  <dcterms:created xsi:type="dcterms:W3CDTF">2010-01-21T00:27:47Z</dcterms:created>
  <dcterms:modified xsi:type="dcterms:W3CDTF">2013-04-23T18:23:03Z</dcterms:modified>
</cp:coreProperties>
</file>