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7" r:id="rId16"/>
    <p:sldId id="270" r:id="rId17"/>
    <p:sldId id="271" r:id="rId18"/>
    <p:sldId id="272" r:id="rId19"/>
    <p:sldId id="273" r:id="rId20"/>
    <p:sldId id="274" r:id="rId21"/>
    <p:sldId id="296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8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FEBA27-1134-479D-8669-60FDD4D43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931E26-CEB0-4D1F-A204-964D76551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1ED832-C549-403A-AE1B-8C726AED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97B5D9-353F-4A32-AB7E-DD1E7961D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A59196-F7A1-4BBD-8E4F-A00CDAD5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408F4-6989-40BC-8E6B-988E87AA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06EE6F-B3AA-4B01-9555-A24482603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4129EA-7EAF-4D26-9426-C2EAD633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00EE82-A43D-4213-96A7-EC6621B1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573FB6-1CE7-4E7D-8CC2-5824CDDE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3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4ED099-0C7B-4A7C-BDB7-C19E0F961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FC11D9-8E04-4B05-A669-0A2452E19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8DEC8B-D628-41FC-BAFD-864619EF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83AE92-3ACC-43AC-88CF-E433B602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1B2908-504A-48FE-9268-FC51A859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1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47161-8614-45AA-8425-7EDFC5DD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7437E-7EA1-465B-9D69-71D22F29F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8DA9E6-4943-46F1-B99E-062CB2B3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C69808-D23E-4BF5-B307-95CC7D62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2C038F-B91E-41E6-BD20-12B2FFD0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4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0844F-5A30-47D8-BBCC-061BE6E9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976A00-C4B9-426E-9B18-A0CBAFC5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64210D-C51B-4196-BC51-E9C3C4D3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44D9DB-3892-40A1-86C8-10B5AE59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AE4CC-8BA6-45A1-9A1F-D1B88DAE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6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3DAA7-A4D9-43C3-AB65-7623A5EA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EC491C-187B-4DB7-9A00-F94D05336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073DEF-2D19-4990-A0C2-79720800D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C7458A-A469-4694-9D48-4092F483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424771-813F-41D1-A1A2-4A4D05B2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30A359-1172-42F7-9135-9A0EC0E9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A3780-BCE4-41A3-8035-07A8E079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53FC1B-4D07-448C-B434-6584C2C9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FAB400-5861-47B6-A657-DA7EDEFBD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4EE072-4585-4C5F-A6D0-7A776AF31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80F743-4D7F-46BC-BF48-B8252F377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FB594C5-761D-44FE-BCE0-FCC16114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49852FF-1339-4942-8ED9-BA620656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92CABE-9A84-40B7-9E37-1ECEFF84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8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D703B9-D0FD-41BB-A374-BDEA1625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AAEEF4-4992-432A-844B-BD072B6A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8522C8-FC2E-4880-BA90-5C192442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639058-62E8-4284-B62C-F058A11E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6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3E5338-3527-4768-9CA2-BCF132BE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84C749-6E67-4585-AEE2-76D184A2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606654-DF15-45DE-A473-E188E4AC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3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AFACB-5DE5-481A-BA3C-8473F15B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8D6360-3481-422C-BA6F-EB1E6791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D6B6AB-EF11-4A29-ABCC-C7120C7DB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8D40B2-5A5E-4AC1-929C-46897A98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95D9A1-17B6-4D19-8A38-6829D1F1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4D8160-B251-4A81-A89B-A9DF6F03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9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AF413-AD1F-49E2-AA5A-CA84F3A3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DFFB4F-D4D7-4C2B-8585-4572EC004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C16ADF-D89C-4CEB-971D-0284E9DDF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2464FD-AA53-4991-BA2D-AE157647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A81694-2E09-47CE-9CFA-605168A3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B152F8-62B1-48A5-A1DE-98ECAF1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015B9A-A695-4300-B0C3-9B7F3C97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12E02B-39AA-4DB0-991A-259610C53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0A715A-1A4A-449E-A672-59C00E48F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DD9B-918E-49F5-A841-F1EE82BA5D5C}" type="datetimeFigureOut">
              <a:rPr lang="it-IT" smtClean="0"/>
              <a:t>13/07/2018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72C115-AE53-4104-95CE-4C0B53B34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8A3E45-9E2F-4584-80EB-7B3AEE23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CB02-343F-4AC4-B803-0F554A56B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03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71E6278-87D6-450E-963D-EECA71F5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A00AC5-A84C-4B8A-9940-005279DA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904A5A8-8AB0-47B5-A9B3-C55B89754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971CD8A-4672-4899-93B0-B61E809D8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54D36B0-A872-40F6-9BD1-B2D9E8B62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37071A-91E7-42C1-827C-CB8AAA5E5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760537-2873-48CC-B3A4-B5FD346B9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3BEB07-3466-4675-8136-02B5DEB4A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77FC9F5-8D2C-4EFE-A863-F4A842DC9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842798-C0E2-416A-AEEF-59990B7E1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AF3ABDB-D2E4-445B-8CA0-CDC88E28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583290D-E318-468C-8B08-5F8F4DAF8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C36CEFA-FBDB-4D03-BE82-9C2D752DC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689AD2B-D09B-467D-9858-0A03801FA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36641B-C326-48FC-87C1-A47B51146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1AB4F9-38EE-4A6A-B136-672C7B7C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43EF5C-5364-476D-8592-26321DA4E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F6CE45-D771-49F3-A0B6-02C0798D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1071AE-FA8C-433D-83FE-CEBB283F6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2B2984-22F6-48E1-AF76-5D0C25A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431D83-1EB7-4B3A-B813-879600B43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BB9424-105F-4214-8932-B6E365C87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9E0797-3755-4258-BBB9-831E600F9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5EA944E-03C3-4EC8-8046-346BF0432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5E1AA5-08DC-4433-AF21-2D1BF2D5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4A4297-F504-4E3A-9AEF-1FE2F3629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BB2DDE-5BD6-4B03-96A9-D2BE0E941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BA533F-D746-4021-A39D-FD027142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A902E31-7FD2-4E63-B8BB-B716B8A5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A5ED6F-0D6F-4589-9770-9163B992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1DC4675-52D3-41B1-9067-1DFB1B30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86E9918-BCC9-4C7E-9F0F-E58C8EB64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BB53BB-2875-45E4-B5C2-0FB1D3D3A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A37DEF-E5BD-47C3-88C7-3CB00BBE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AC92892-2409-40CE-A53A-F0FB0D01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7BD9F31-27F8-4E59-8A34-1611238F4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7E6BB0D-F016-47B9-8695-41C2B548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4B8EB5-3A78-4C07-A470-055D13067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9A1870-537E-4D26-9038-0DD620083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CC8FBEB-721E-4966-AE36-70EE8D93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41E41B-15F8-4A7D-8D13-66A6B9D03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753DAC-A22C-4ABD-9330-8E1ED6895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 Victoria Ulate</dc:creator>
  <cp:lastModifiedBy>Ana Victoria Ulate</cp:lastModifiedBy>
  <cp:revision>10</cp:revision>
  <dcterms:created xsi:type="dcterms:W3CDTF">2018-07-07T15:48:44Z</dcterms:created>
  <dcterms:modified xsi:type="dcterms:W3CDTF">2018-07-13T10:31:20Z</dcterms:modified>
</cp:coreProperties>
</file>