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6" r:id="rId4"/>
    <p:sldId id="259" r:id="rId5"/>
    <p:sldId id="260" r:id="rId6"/>
    <p:sldId id="268" r:id="rId7"/>
    <p:sldId id="269" r:id="rId8"/>
    <p:sldId id="261" r:id="rId9"/>
    <p:sldId id="262" r:id="rId10"/>
    <p:sldId id="263" r:id="rId11"/>
    <p:sldId id="264" r:id="rId12"/>
    <p:sldId id="266" r:id="rId13"/>
    <p:sldId id="267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8683" autoAdjust="0"/>
  </p:normalViewPr>
  <p:slideViewPr>
    <p:cSldViewPr snapToGrid="0">
      <p:cViewPr varScale="1">
        <p:scale>
          <a:sx n="64" d="100"/>
          <a:sy n="64" d="100"/>
        </p:scale>
        <p:origin x="97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20AC2F-7681-4E5D-83C0-D41AC78007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73F54BA-7F47-4E34-9DB5-765C913DE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F24F50-50E7-48F5-9A21-2A850D367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F937-A216-4565-B20C-3F8EE6784824}" type="datetimeFigureOut">
              <a:rPr lang="es-CO" smtClean="0"/>
              <a:t>9/11/2019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FDE96E-FA29-4A70-8EEC-08146558E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D9B594-2C12-467C-909E-5DF347286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CE644-77FB-48D7-828B-7C574507D2A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65360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D727B4-F53B-4FD0-8050-362FCCB6B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24AAE36-9ABC-4600-BC72-7E965B92F0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40790A-D34B-4869-8F43-77B0E8E4F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F937-A216-4565-B20C-3F8EE6784824}" type="datetimeFigureOut">
              <a:rPr lang="es-CO" smtClean="0"/>
              <a:t>9/11/2019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7D1B32-A508-4528-BB24-B304F41C1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BA87A9-8CA6-41E2-B6D6-14D25927C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CE644-77FB-48D7-828B-7C574507D2A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57124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20C6515-8149-4A33-8931-A8C0BA74A9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DF5D1D7-B834-4A88-B77F-0C37D5A274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F8F436-BC43-42D1-935A-180F73AD0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F937-A216-4565-B20C-3F8EE6784824}" type="datetimeFigureOut">
              <a:rPr lang="es-CO" smtClean="0"/>
              <a:t>9/11/2019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68DECA-B153-4EC0-B216-C64CB24DD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4DE15D9-2848-4707-A448-D500E8930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CE644-77FB-48D7-828B-7C574507D2A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12061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A6108D-BD76-4F05-BE8E-E1F62E3F0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F2CE9E-1BB9-4C2D-8F1A-00BFB3A85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B1BB6B-1E43-4BB2-A417-7A8BC18C9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F937-A216-4565-B20C-3F8EE6784824}" type="datetimeFigureOut">
              <a:rPr lang="es-CO" smtClean="0"/>
              <a:t>9/11/2019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A2561C-AEDD-4B59-A27E-085351AC5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73C8A9-2426-44D4-9387-2F3E60E08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CE644-77FB-48D7-828B-7C574507D2A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18721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C06C91-EE1A-4A5E-A40E-D7232D8C2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F367868-A560-4362-A720-28EDB85DA4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E08F4AF-6819-48E0-8CB3-9FE01833E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F937-A216-4565-B20C-3F8EE6784824}" type="datetimeFigureOut">
              <a:rPr lang="es-CO" smtClean="0"/>
              <a:t>9/11/2019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FCF723-55D1-47FD-8368-056DF3270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E5F2D8F-C8C0-4C6C-960D-CB9A92A72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CE644-77FB-48D7-828B-7C574507D2A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25740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9A5CFB-3FB8-4A6B-AA65-347D6D923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CDF7F86-F28D-46F3-AC79-8ECF84B8B3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1A771BD-EBDF-4E59-8B2A-A3BD04C7E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E456CE3-EF10-489F-A868-DD631A764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F937-A216-4565-B20C-3F8EE6784824}" type="datetimeFigureOut">
              <a:rPr lang="es-CO" smtClean="0"/>
              <a:t>9/11/2019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4AEA52E-2608-4C74-A8F3-3C58FAB84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886FA8C-B497-4E37-B819-42D46D1E0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CE644-77FB-48D7-828B-7C574507D2A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43758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B7D2ED-3D57-40D6-A252-81805173E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D963A55-CF2B-4F8B-AFD5-7E57708C2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5D0EC4B-A81A-435D-B4A2-2F1FF8E441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61CCE85-5E99-43B3-8B36-29870B9F6C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D6946F1-C0C7-446F-82BD-99F16B4303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D9E5F1F-88CB-4DB1-86BE-F0A4C7CBB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F937-A216-4565-B20C-3F8EE6784824}" type="datetimeFigureOut">
              <a:rPr lang="es-CO" smtClean="0"/>
              <a:t>9/11/2019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8193C43-A762-4F7E-A2CF-FD82D4D50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E40F7A2-075A-4F67-8EF2-1588BF4F6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CE644-77FB-48D7-828B-7C574507D2A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81799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90333C-415B-4A0C-B43D-35DEB286D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B0F8ECC-2C03-4FFA-8FB2-00B22DE03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F937-A216-4565-B20C-3F8EE6784824}" type="datetimeFigureOut">
              <a:rPr lang="es-CO" smtClean="0"/>
              <a:t>9/11/2019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F6E98A9-15FC-4028-B5B3-33133B5AF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00BA02D-7A01-4B36-92BF-4AB52122D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CE644-77FB-48D7-828B-7C574507D2A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46675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EA62236-6908-49E1-8764-4B9A46CBA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F937-A216-4565-B20C-3F8EE6784824}" type="datetimeFigureOut">
              <a:rPr lang="es-CO" smtClean="0"/>
              <a:t>9/11/2019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8571935-AC06-4352-8046-A306431C8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B8FA7E5-4D4C-48CE-BB59-162E9FFC6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CE644-77FB-48D7-828B-7C574507D2A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51484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3A006E-AE7B-45C3-ABCF-538BF8315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84D8E5-2975-4777-8450-97B07A4D7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66118DD-FABB-4CBB-B606-30968C0E22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F151180-C500-45C0-B2F7-C1041F079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F937-A216-4565-B20C-3F8EE6784824}" type="datetimeFigureOut">
              <a:rPr lang="es-CO" smtClean="0"/>
              <a:t>9/11/2019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7E839C1-EAA2-48ED-B4C1-75CE93EFB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8F739C-1036-46ED-8E88-936E72260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CE644-77FB-48D7-828B-7C574507D2A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31710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AECFA5-6C29-49F8-959A-580F9CA6B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5024B44-89A9-408B-B004-B7505C5DCF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E5C766D-9C37-4E65-B710-76550009A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1953DCD-325D-4904-B2F2-01946CC79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F937-A216-4565-B20C-3F8EE6784824}" type="datetimeFigureOut">
              <a:rPr lang="es-CO" smtClean="0"/>
              <a:t>9/11/2019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F709CDE-AA39-4D3D-8025-436D09F70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1ED22A3-41A2-48E4-A24E-B79CB4776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CE644-77FB-48D7-828B-7C574507D2A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01614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0D01A7E-E471-46E4-BFD8-3482F4F24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3652E85-8AFD-410C-B0C8-9A8A86914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292FAC-51CE-4449-A2D0-4E7032FE4E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5F937-A216-4565-B20C-3F8EE6784824}" type="datetimeFigureOut">
              <a:rPr lang="es-CO" smtClean="0"/>
              <a:t>9/11/2019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8E8BEA-1895-4040-B476-D0DF9CF1BF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0D71277-5F5B-4B4E-BD7C-3B7C7AF7B8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CE644-77FB-48D7-828B-7C574507D2A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23041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20790E2-814C-488D-AF66-999E745BF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99" y="0"/>
            <a:ext cx="7689955" cy="685800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26BF612-E763-4D87-AC97-B05E8AE51D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240"/>
          <a:stretch/>
        </p:blipFill>
        <p:spPr>
          <a:xfrm>
            <a:off x="0" y="0"/>
            <a:ext cx="19037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74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29BE263-BEFE-4F75-849F-C3E8609540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7" b="14266"/>
          <a:stretch/>
        </p:blipFill>
        <p:spPr>
          <a:xfrm>
            <a:off x="2813154" y="-112791"/>
            <a:ext cx="8584366" cy="7083581"/>
          </a:xfr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648FF1B-DF19-4F5C-9BA5-63EEC202B9D6}"/>
              </a:ext>
            </a:extLst>
          </p:cNvPr>
          <p:cNvSpPr/>
          <p:nvPr/>
        </p:nvSpPr>
        <p:spPr>
          <a:xfrm>
            <a:off x="7565036" y="6565692"/>
            <a:ext cx="3627619" cy="161893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26650F9-8FC4-4DB7-BB7A-7B1C9A1AE5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240"/>
          <a:stretch/>
        </p:blipFill>
        <p:spPr>
          <a:xfrm>
            <a:off x="0" y="0"/>
            <a:ext cx="19037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01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0CF39081-6EDD-4DA8-B444-3901006C07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9" r="64931" b="18033"/>
          <a:stretch/>
        </p:blipFill>
        <p:spPr>
          <a:xfrm>
            <a:off x="-1" y="0"/>
            <a:ext cx="3252867" cy="685800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B5505D0-C067-4C9E-BEA8-2EEDF291AB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3"/>
          <a:stretch/>
        </p:blipFill>
        <p:spPr>
          <a:xfrm>
            <a:off x="3252866" y="0"/>
            <a:ext cx="8109679" cy="685800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15F81133-F661-49EC-B498-7FA3E8FD0D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7" t="30601" r="3151" b="34645"/>
          <a:stretch/>
        </p:blipFill>
        <p:spPr>
          <a:xfrm>
            <a:off x="9893508" y="5326469"/>
            <a:ext cx="2128603" cy="117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91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59EF7D7-1721-4657-8BCC-8017C47AAA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" b="8259"/>
          <a:stretch/>
        </p:blipFill>
        <p:spPr>
          <a:xfrm>
            <a:off x="2803161" y="-138659"/>
            <a:ext cx="7921832" cy="713531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96DF813-32AF-4F42-A168-1E0905D77C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09"/>
          <a:stretch/>
        </p:blipFill>
        <p:spPr>
          <a:xfrm>
            <a:off x="0" y="0"/>
            <a:ext cx="14670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63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DF1B0EE-6BAB-4ECF-A42E-2200AF1EDE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86"/>
          <a:stretch/>
        </p:blipFill>
        <p:spPr>
          <a:xfrm>
            <a:off x="1484026" y="739284"/>
            <a:ext cx="10854799" cy="458222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CC8C9C4-DC64-4387-8FF2-7C853F2EF2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361"/>
          <a:stretch/>
        </p:blipFill>
        <p:spPr>
          <a:xfrm>
            <a:off x="0" y="0"/>
            <a:ext cx="14840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607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A1BB474-E9ED-4B16-AF11-6F8E5070B4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" t="23111" r="2316" b="36691"/>
          <a:stretch/>
        </p:blipFill>
        <p:spPr>
          <a:xfrm>
            <a:off x="2359950" y="2473377"/>
            <a:ext cx="9313600" cy="395740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2610808-38E2-47BC-8078-A0E0E4E54A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361"/>
          <a:stretch/>
        </p:blipFill>
        <p:spPr>
          <a:xfrm>
            <a:off x="0" y="0"/>
            <a:ext cx="1484026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B368EDD-22CF-4102-8655-E474A569B8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322" y="-65484"/>
            <a:ext cx="9033507" cy="288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66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D5B042F-B77C-4132-BC57-8BC3CD1932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" b="6010"/>
          <a:stretch/>
        </p:blipFill>
        <p:spPr>
          <a:xfrm>
            <a:off x="2325349" y="-81647"/>
            <a:ext cx="7541302" cy="693964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7D0FD30-D413-4412-BE9D-68034D92B9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361"/>
          <a:stretch/>
        </p:blipFill>
        <p:spPr>
          <a:xfrm>
            <a:off x="0" y="0"/>
            <a:ext cx="14840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18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1C62E43-BA9E-4F12-9507-4720C65C10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0" b="31562"/>
          <a:stretch/>
        </p:blipFill>
        <p:spPr>
          <a:xfrm>
            <a:off x="2317853" y="2713220"/>
            <a:ext cx="8928489" cy="400237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0804C2F-0E14-4DC1-9407-92ACFE6F66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361"/>
          <a:stretch/>
        </p:blipFill>
        <p:spPr>
          <a:xfrm>
            <a:off x="0" y="0"/>
            <a:ext cx="1484026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F26864D-198B-4B48-824D-957A2205F9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933" y="142406"/>
            <a:ext cx="8482290" cy="271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421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DBE247F-384D-4F74-AAE0-0BF797964A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2"/>
          <a:stretch/>
        </p:blipFill>
        <p:spPr>
          <a:xfrm>
            <a:off x="2667000" y="-1"/>
            <a:ext cx="7571282" cy="690103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5D42447-C6D2-4862-9E39-2A33B46C56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361"/>
          <a:stretch/>
        </p:blipFill>
        <p:spPr>
          <a:xfrm>
            <a:off x="0" y="0"/>
            <a:ext cx="14840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32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04D3E28-BF1A-4721-A9C6-60438D4015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" t="56903" r="2447" b="14580"/>
          <a:stretch/>
        </p:blipFill>
        <p:spPr>
          <a:xfrm>
            <a:off x="2353455" y="4282383"/>
            <a:ext cx="8814217" cy="2620588"/>
          </a:xfr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21C70E0-4388-470A-9085-E00E8B2AD2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361"/>
          <a:stretch/>
        </p:blipFill>
        <p:spPr>
          <a:xfrm>
            <a:off x="0" y="0"/>
            <a:ext cx="1484026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A5A0299-20CA-4ECA-8FEF-EF181B9E36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196" y="0"/>
            <a:ext cx="8403353" cy="2688341"/>
          </a:xfrm>
          <a:prstGeom prst="rect">
            <a:avLst/>
          </a:prstGeom>
        </p:spPr>
      </p:pic>
      <p:pic>
        <p:nvPicPr>
          <p:cNvPr id="9" name="Marcador de contenido 4">
            <a:extLst>
              <a:ext uri="{FF2B5EF4-FFF2-40B4-BE49-F238E27FC236}">
                <a16:creationId xmlns:a16="http://schemas.microsoft.com/office/drawing/2014/main" id="{ABB9E440-DAEA-4F9E-95B0-74A9F649C3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" t="23716" b="59719"/>
          <a:stretch/>
        </p:blipFill>
        <p:spPr>
          <a:xfrm>
            <a:off x="2089196" y="2506901"/>
            <a:ext cx="10019691" cy="177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303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F1D91CC-C0EF-4CC1-A13B-90698EDC77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3"/>
          <a:stretch/>
        </p:blipFill>
        <p:spPr>
          <a:xfrm>
            <a:off x="2614736" y="0"/>
            <a:ext cx="6962528" cy="6670623"/>
          </a:xfr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44E133A-9F78-42DB-976D-D473489674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361"/>
          <a:stretch/>
        </p:blipFill>
        <p:spPr>
          <a:xfrm>
            <a:off x="0" y="0"/>
            <a:ext cx="14840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48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A7B3002-CDF7-4A4F-9580-5CA3FE5ACD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6"/>
          <a:stretch/>
        </p:blipFill>
        <p:spPr>
          <a:xfrm>
            <a:off x="0" y="-832353"/>
            <a:ext cx="12192000" cy="8522705"/>
          </a:xfrm>
        </p:spPr>
      </p:pic>
    </p:spTree>
    <p:extLst>
      <p:ext uri="{BB962C8B-B14F-4D97-AF65-F5344CB8AC3E}">
        <p14:creationId xmlns:p14="http://schemas.microsoft.com/office/powerpoint/2010/main" val="25837854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20790E2-814C-488D-AF66-999E745BF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99" y="0"/>
            <a:ext cx="7689955" cy="685800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26BF612-E763-4D87-AC97-B05E8AE51D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240"/>
          <a:stretch/>
        </p:blipFill>
        <p:spPr>
          <a:xfrm>
            <a:off x="0" y="0"/>
            <a:ext cx="19037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404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9AAFC3D-E34B-4847-A64E-F90A9D0A2A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66852" cy="822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951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A8983D3-97CC-4957-8C44-8472A6AD76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" b="13544"/>
          <a:stretch/>
        </p:blipFill>
        <p:spPr>
          <a:xfrm>
            <a:off x="1" y="-149551"/>
            <a:ext cx="9833548" cy="7007551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4ADD7A38-910B-4592-84B3-B972DC34B1CE}"/>
              </a:ext>
            </a:extLst>
          </p:cNvPr>
          <p:cNvSpPr/>
          <p:nvPr/>
        </p:nvSpPr>
        <p:spPr>
          <a:xfrm>
            <a:off x="6745574" y="0"/>
            <a:ext cx="3087975" cy="116923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2BCDC6F-0067-4945-957E-56EA50BCFD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39" r="144" b="82096"/>
          <a:stretch/>
        </p:blipFill>
        <p:spPr>
          <a:xfrm>
            <a:off x="8919149" y="143831"/>
            <a:ext cx="2930585" cy="172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725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3B1631F-A6D7-4D6F-A6D0-D1D10BBFB2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" t="35857" r="1025" b="19998"/>
          <a:stretch/>
        </p:blipFill>
        <p:spPr>
          <a:xfrm>
            <a:off x="1981224" y="202368"/>
            <a:ext cx="10210776" cy="592861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E13F24D-38D4-4EFB-A0E4-C7A52B6E48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240"/>
          <a:stretch/>
        </p:blipFill>
        <p:spPr>
          <a:xfrm>
            <a:off x="0" y="0"/>
            <a:ext cx="18737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820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3B1631F-A6D7-4D6F-A6D0-D1D10BBFB2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" t="78493" r="2923" b="4276"/>
          <a:stretch/>
        </p:blipFill>
        <p:spPr>
          <a:xfrm>
            <a:off x="1923737" y="360318"/>
            <a:ext cx="10118359" cy="184323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F03BD50-6B4D-43FE-8410-C54EE3ACEA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" r="3114" b="57595"/>
          <a:stretch/>
        </p:blipFill>
        <p:spPr>
          <a:xfrm>
            <a:off x="1903752" y="2203556"/>
            <a:ext cx="10118359" cy="439531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BBC7B1E-B5E1-4A45-9555-FFF9175FE5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240"/>
          <a:stretch/>
        </p:blipFill>
        <p:spPr>
          <a:xfrm>
            <a:off x="0" y="0"/>
            <a:ext cx="19037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67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4">
            <a:extLst>
              <a:ext uri="{FF2B5EF4-FFF2-40B4-BE49-F238E27FC236}">
                <a16:creationId xmlns:a16="http://schemas.microsoft.com/office/drawing/2014/main" id="{6B7C3354-5858-4E3B-862D-9C4C09286B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03" t="1874" b="64778"/>
          <a:stretch/>
        </p:blipFill>
        <p:spPr>
          <a:xfrm>
            <a:off x="10263265" y="4272196"/>
            <a:ext cx="1573436" cy="242091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B20612D-BA94-4A5F-828A-7C8C97BE2E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5" t="40977" b="42916"/>
          <a:stretch/>
        </p:blipFill>
        <p:spPr>
          <a:xfrm>
            <a:off x="5956092" y="0"/>
            <a:ext cx="6235908" cy="1090535"/>
          </a:xfrm>
          <a:prstGeom prst="rect">
            <a:avLst/>
          </a:prstGeom>
        </p:spPr>
      </p:pic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CCF1E79-C20E-42B4-B410-AE03E908A2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" r="20697" b="64778"/>
          <a:stretch/>
        </p:blipFill>
        <p:spPr>
          <a:xfrm>
            <a:off x="1903751" y="865683"/>
            <a:ext cx="9668656" cy="3882452"/>
          </a:xfr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14ADC26-96B6-4938-B77A-DC1C621624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240"/>
          <a:stretch/>
        </p:blipFill>
        <p:spPr>
          <a:xfrm>
            <a:off x="0" y="0"/>
            <a:ext cx="19037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584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CCF1E79-C20E-42B4-B410-AE03E908A2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t="34609" r="3919" b="11026"/>
          <a:stretch/>
        </p:blipFill>
        <p:spPr>
          <a:xfrm>
            <a:off x="2683239" y="130253"/>
            <a:ext cx="9368853" cy="5476068"/>
          </a:xfr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5BC8FFC-BCB0-4AB8-83E6-2B1B0F5A76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240"/>
          <a:stretch/>
        </p:blipFill>
        <p:spPr>
          <a:xfrm>
            <a:off x="0" y="0"/>
            <a:ext cx="1903751" cy="6858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B103FA1A-A0F6-4034-B9C7-A557CE9965B0}"/>
              </a:ext>
            </a:extLst>
          </p:cNvPr>
          <p:cNvSpPr/>
          <p:nvPr/>
        </p:nvSpPr>
        <p:spPr>
          <a:xfrm>
            <a:off x="4006200" y="3249118"/>
            <a:ext cx="614596" cy="2413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6" name="Imagen 5" descr="Imagen que contiene hombre, traje&#10;&#10;Descripción generada automáticamente">
            <a:extLst>
              <a:ext uri="{FF2B5EF4-FFF2-40B4-BE49-F238E27FC236}">
                <a16:creationId xmlns:a16="http://schemas.microsoft.com/office/drawing/2014/main" id="{C1ADD3D5-3A10-4EAF-94BA-44B3CF9357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087" y="361327"/>
            <a:ext cx="2409825" cy="3213099"/>
          </a:xfrm>
          <a:prstGeom prst="rect">
            <a:avLst/>
          </a:prstGeom>
        </p:spPr>
      </p:pic>
      <p:pic>
        <p:nvPicPr>
          <p:cNvPr id="11" name="Imagen 10" descr="Imagen que contiene traje, hombre&#10;&#10;Descripción generada automáticamente">
            <a:extLst>
              <a:ext uri="{FF2B5EF4-FFF2-40B4-BE49-F238E27FC236}">
                <a16:creationId xmlns:a16="http://schemas.microsoft.com/office/drawing/2014/main" id="{B3402BFD-D574-42B3-824A-2B38682BC3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726" y="1956217"/>
            <a:ext cx="2239966" cy="339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00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6CF79E7-005B-4EE0-BD38-B442B02C7D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0" t="3110" r="8861" b="1848"/>
          <a:stretch/>
        </p:blipFill>
        <p:spPr>
          <a:xfrm>
            <a:off x="4721901" y="0"/>
            <a:ext cx="6025129" cy="7142950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E953208-8D1D-4538-BCC5-722748BA4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8" t="31256" r="12145" b="39891"/>
          <a:stretch/>
        </p:blipFill>
        <p:spPr>
          <a:xfrm>
            <a:off x="2280668" y="489896"/>
            <a:ext cx="2441233" cy="138387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0565291-1D18-4E2F-BDE2-D149953375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240"/>
          <a:stretch/>
        </p:blipFill>
        <p:spPr>
          <a:xfrm>
            <a:off x="0" y="0"/>
            <a:ext cx="19037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4448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0</Words>
  <Application>Microsoft Office PowerPoint</Application>
  <PresentationFormat>Panorámica</PresentationFormat>
  <Paragraphs>0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Carmen Elena</dc:creator>
  <cp:lastModifiedBy>Carmen Elena</cp:lastModifiedBy>
  <cp:revision>26</cp:revision>
  <dcterms:created xsi:type="dcterms:W3CDTF">2019-11-08T02:52:33Z</dcterms:created>
  <dcterms:modified xsi:type="dcterms:W3CDTF">2019-11-09T21:02:34Z</dcterms:modified>
</cp:coreProperties>
</file>